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70" r:id="rId16"/>
    <p:sldId id="274" r:id="rId17"/>
    <p:sldId id="275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41BBF-CC30-4EB6-92A7-204F15DFE332}" v="1912" dt="2019-11-18T16:08:08.379"/>
    <p1510:client id="{B9A74A7C-D604-4D41-B810-63AB5D93C9F4}" v="102" dt="2019-11-23T10:23:52.447"/>
    <p1510:client id="{C6558664-EBB6-4CFB-9021-0D6F0726F9B2}" v="1410" dt="2019-11-19T17:49:19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54" autoAdjust="0"/>
  </p:normalViewPr>
  <p:slideViewPr>
    <p:cSldViewPr>
      <p:cViewPr>
        <p:scale>
          <a:sx n="76" d="100"/>
          <a:sy n="76" d="100"/>
        </p:scale>
        <p:origin x="-8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na Kropáčková" userId="b22ac63f12922aaf" providerId="Windows Live" clId="Web-{B9A74A7C-D604-4D41-B810-63AB5D93C9F4}"/>
    <pc:docChg chg="modSld">
      <pc:chgData name="Alena Kropáčková" userId="b22ac63f12922aaf" providerId="Windows Live" clId="Web-{B9A74A7C-D604-4D41-B810-63AB5D93C9F4}" dt="2019-11-23T10:23:52.447" v="101" actId="20577"/>
      <pc:docMkLst>
        <pc:docMk/>
      </pc:docMkLst>
      <pc:sldChg chg="modSp">
        <pc:chgData name="Alena Kropáčková" userId="b22ac63f12922aaf" providerId="Windows Live" clId="Web-{B9A74A7C-D604-4D41-B810-63AB5D93C9F4}" dt="2019-11-23T10:23:52.447" v="100" actId="20577"/>
        <pc:sldMkLst>
          <pc:docMk/>
          <pc:sldMk cId="3565711835" sldId="274"/>
        </pc:sldMkLst>
        <pc:spChg chg="mod">
          <ac:chgData name="Alena Kropáčková" userId="b22ac63f12922aaf" providerId="Windows Live" clId="Web-{B9A74A7C-D604-4D41-B810-63AB5D93C9F4}" dt="2019-11-23T10:23:52.447" v="100" actId="20577"/>
          <ac:spMkLst>
            <pc:docMk/>
            <pc:sldMk cId="3565711835" sldId="274"/>
            <ac:spMk id="3" creationId="{C96BD5F4-18B0-4E3B-8EE8-89731C10554F}"/>
          </ac:spMkLst>
        </pc:spChg>
      </pc:sldChg>
    </pc:docChg>
  </pc:docChgLst>
  <pc:docChgLst>
    <pc:chgData name="Alena Kropáčková" userId="b22ac63f12922aaf" providerId="Windows Live" clId="Web-{52241BBF-CC30-4EB6-92A7-204F15DFE332}"/>
    <pc:docChg chg="delSld modSld">
      <pc:chgData name="Alena Kropáčková" userId="b22ac63f12922aaf" providerId="Windows Live" clId="Web-{52241BBF-CC30-4EB6-92A7-204F15DFE332}" dt="2019-11-18T16:08:08.379" v="1898" actId="20577"/>
      <pc:docMkLst>
        <pc:docMk/>
      </pc:docMkLst>
      <pc:sldChg chg="modSp">
        <pc:chgData name="Alena Kropáčková" userId="b22ac63f12922aaf" providerId="Windows Live" clId="Web-{52241BBF-CC30-4EB6-92A7-204F15DFE332}" dt="2019-11-18T15:46:31.922" v="71" actId="1076"/>
        <pc:sldMkLst>
          <pc:docMk/>
          <pc:sldMk cId="4195925" sldId="256"/>
        </pc:sldMkLst>
        <pc:spChg chg="mod">
          <ac:chgData name="Alena Kropáčková" userId="b22ac63f12922aaf" providerId="Windows Live" clId="Web-{52241BBF-CC30-4EB6-92A7-204F15DFE332}" dt="2019-11-18T15:45:54.594" v="23" actId="20577"/>
          <ac:spMkLst>
            <pc:docMk/>
            <pc:sldMk cId="4195925" sldId="256"/>
            <ac:spMk id="2" creationId="{00000000-0000-0000-0000-000000000000}"/>
          </ac:spMkLst>
        </pc:spChg>
        <pc:spChg chg="mod">
          <ac:chgData name="Alena Kropáčková" userId="b22ac63f12922aaf" providerId="Windows Live" clId="Web-{52241BBF-CC30-4EB6-92A7-204F15DFE332}" dt="2019-11-18T15:46:19.766" v="67" actId="20577"/>
          <ac:spMkLst>
            <pc:docMk/>
            <pc:sldMk cId="4195925" sldId="256"/>
            <ac:spMk id="3" creationId="{00000000-0000-0000-0000-000000000000}"/>
          </ac:spMkLst>
        </pc:spChg>
        <pc:picChg chg="mod">
          <ac:chgData name="Alena Kropáčková" userId="b22ac63f12922aaf" providerId="Windows Live" clId="Web-{52241BBF-CC30-4EB6-92A7-204F15DFE332}" dt="2019-11-18T15:46:27.172" v="70" actId="1076"/>
          <ac:picMkLst>
            <pc:docMk/>
            <pc:sldMk cId="4195925" sldId="256"/>
            <ac:picMk id="4" creationId="{00000000-0000-0000-0000-000000000000}"/>
          </ac:picMkLst>
        </pc:picChg>
        <pc:picChg chg="mod">
          <ac:chgData name="Alena Kropáčková" userId="b22ac63f12922aaf" providerId="Windows Live" clId="Web-{52241BBF-CC30-4EB6-92A7-204F15DFE332}" dt="2019-11-18T15:46:31.922" v="71" actId="1076"/>
          <ac:picMkLst>
            <pc:docMk/>
            <pc:sldMk cId="4195925" sldId="256"/>
            <ac:picMk id="5" creationId="{00000000-0000-0000-0000-000000000000}"/>
          </ac:picMkLst>
        </pc:picChg>
      </pc:sldChg>
      <pc:sldChg chg="addSp delSp modSp">
        <pc:chgData name="Alena Kropáčková" userId="b22ac63f12922aaf" providerId="Windows Live" clId="Web-{52241BBF-CC30-4EB6-92A7-204F15DFE332}" dt="2019-11-18T15:47:15.157" v="118"/>
        <pc:sldMkLst>
          <pc:docMk/>
          <pc:sldMk cId="3004749626" sldId="257"/>
        </pc:sldMkLst>
        <pc:spChg chg="mod">
          <ac:chgData name="Alena Kropáčková" userId="b22ac63f12922aaf" providerId="Windows Live" clId="Web-{52241BBF-CC30-4EB6-92A7-204F15DFE332}" dt="2019-11-18T15:47:10.594" v="115" actId="20577"/>
          <ac:spMkLst>
            <pc:docMk/>
            <pc:sldMk cId="3004749626" sldId="257"/>
            <ac:spMk id="2" creationId="{00000000-0000-0000-0000-000000000000}"/>
          </ac:spMkLst>
        </pc:spChg>
        <pc:spChg chg="add mod">
          <ac:chgData name="Alena Kropáčková" userId="b22ac63f12922aaf" providerId="Windows Live" clId="Web-{52241BBF-CC30-4EB6-92A7-204F15DFE332}" dt="2019-11-18T15:47:15.157" v="118"/>
          <ac:spMkLst>
            <pc:docMk/>
            <pc:sldMk cId="3004749626" sldId="257"/>
            <ac:spMk id="5" creationId="{9967FC34-FAC4-470D-9CF3-D6E166282356}"/>
          </ac:spMkLst>
        </pc:spChg>
        <pc:picChg chg="del">
          <ac:chgData name="Alena Kropáčková" userId="b22ac63f12922aaf" providerId="Windows Live" clId="Web-{52241BBF-CC30-4EB6-92A7-204F15DFE332}" dt="2019-11-18T15:47:15.157" v="118"/>
          <ac:picMkLst>
            <pc:docMk/>
            <pc:sldMk cId="3004749626" sldId="257"/>
            <ac:picMk id="4" creationId="{00000000-0000-0000-0000-000000000000}"/>
          </ac:picMkLst>
        </pc:picChg>
      </pc:sldChg>
      <pc:sldChg chg="addSp delSp modSp">
        <pc:chgData name="Alena Kropáčková" userId="b22ac63f12922aaf" providerId="Windows Live" clId="Web-{52241BBF-CC30-4EB6-92A7-204F15DFE332}" dt="2019-11-18T16:08:08.332" v="1896" actId="20577"/>
        <pc:sldMkLst>
          <pc:docMk/>
          <pc:sldMk cId="3796449973" sldId="258"/>
        </pc:sldMkLst>
        <pc:spChg chg="add mod">
          <ac:chgData name="Alena Kropáčková" userId="b22ac63f12922aaf" providerId="Windows Live" clId="Web-{52241BBF-CC30-4EB6-92A7-204F15DFE332}" dt="2019-11-18T15:50:02.157" v="388"/>
          <ac:spMkLst>
            <pc:docMk/>
            <pc:sldMk cId="3796449973" sldId="258"/>
            <ac:spMk id="3" creationId="{1ACB4FCE-FB6D-451B-8088-EAE434392ED2}"/>
          </ac:spMkLst>
        </pc:spChg>
        <pc:spChg chg="mod">
          <ac:chgData name="Alena Kropáčková" userId="b22ac63f12922aaf" providerId="Windows Live" clId="Web-{52241BBF-CC30-4EB6-92A7-204F15DFE332}" dt="2019-11-18T16:08:08.332" v="1896" actId="20577"/>
          <ac:spMkLst>
            <pc:docMk/>
            <pc:sldMk cId="3796449973" sldId="258"/>
            <ac:spMk id="6" creationId="{00000000-0000-0000-0000-000000000000}"/>
          </ac:spMkLst>
        </pc:spChg>
        <pc:picChg chg="del">
          <ac:chgData name="Alena Kropáčková" userId="b22ac63f12922aaf" providerId="Windows Live" clId="Web-{52241BBF-CC30-4EB6-92A7-204F15DFE332}" dt="2019-11-18T15:50:02.157" v="388"/>
          <ac:picMkLst>
            <pc:docMk/>
            <pc:sldMk cId="3796449973" sldId="258"/>
            <ac:picMk id="7" creationId="{00000000-0000-0000-0000-000000000000}"/>
          </ac:picMkLst>
        </pc:picChg>
      </pc:sldChg>
      <pc:sldChg chg="addSp delSp modSp">
        <pc:chgData name="Alena Kropáčková" userId="b22ac63f12922aaf" providerId="Windows Live" clId="Web-{52241BBF-CC30-4EB6-92A7-204F15DFE332}" dt="2019-11-18T15:54:33.580" v="783" actId="20577"/>
        <pc:sldMkLst>
          <pc:docMk/>
          <pc:sldMk cId="1978330003" sldId="259"/>
        </pc:sldMkLst>
        <pc:spChg chg="mod">
          <ac:chgData name="Alena Kropáčková" userId="b22ac63f12922aaf" providerId="Windows Live" clId="Web-{52241BBF-CC30-4EB6-92A7-204F15DFE332}" dt="2019-11-18T15:54:33.580" v="783" actId="20577"/>
          <ac:spMkLst>
            <pc:docMk/>
            <pc:sldMk cId="1978330003" sldId="259"/>
            <ac:spMk id="4" creationId="{00000000-0000-0000-0000-000000000000}"/>
          </ac:spMkLst>
        </pc:spChg>
        <pc:spChg chg="add mod">
          <ac:chgData name="Alena Kropáčková" userId="b22ac63f12922aaf" providerId="Windows Live" clId="Web-{52241BBF-CC30-4EB6-92A7-204F15DFE332}" dt="2019-11-18T15:53:26.736" v="720"/>
          <ac:spMkLst>
            <pc:docMk/>
            <pc:sldMk cId="1978330003" sldId="259"/>
            <ac:spMk id="5" creationId="{67F57098-704F-45B7-A04C-289F9EFFA41E}"/>
          </ac:spMkLst>
        </pc:spChg>
        <pc:picChg chg="del">
          <ac:chgData name="Alena Kropáčková" userId="b22ac63f12922aaf" providerId="Windows Live" clId="Web-{52241BBF-CC30-4EB6-92A7-204F15DFE332}" dt="2019-11-18T15:53:26.736" v="720"/>
          <ac:picMkLst>
            <pc:docMk/>
            <pc:sldMk cId="1978330003" sldId="259"/>
            <ac:picMk id="7" creationId="{00000000-0000-0000-0000-000000000000}"/>
          </ac:picMkLst>
        </pc:picChg>
      </pc:sldChg>
      <pc:sldChg chg="modSp del">
        <pc:chgData name="Alena Kropáčková" userId="b22ac63f12922aaf" providerId="Windows Live" clId="Web-{52241BBF-CC30-4EB6-92A7-204F15DFE332}" dt="2019-11-18T15:54:37.533" v="786"/>
        <pc:sldMkLst>
          <pc:docMk/>
          <pc:sldMk cId="4118309261" sldId="260"/>
        </pc:sldMkLst>
        <pc:spChg chg="mod">
          <ac:chgData name="Alena Kropáčková" userId="b22ac63f12922aaf" providerId="Windows Live" clId="Web-{52241BBF-CC30-4EB6-92A7-204F15DFE332}" dt="2019-11-18T15:54:19.549" v="778" actId="20577"/>
          <ac:spMkLst>
            <pc:docMk/>
            <pc:sldMk cId="4118309261" sldId="260"/>
            <ac:spMk id="4" creationId="{00000000-0000-0000-0000-000000000000}"/>
          </ac:spMkLst>
        </pc:spChg>
      </pc:sldChg>
      <pc:sldChg chg="delSp">
        <pc:chgData name="Alena Kropáčková" userId="b22ac63f12922aaf" providerId="Windows Live" clId="Web-{52241BBF-CC30-4EB6-92A7-204F15DFE332}" dt="2019-11-18T15:55:13.471" v="808"/>
        <pc:sldMkLst>
          <pc:docMk/>
          <pc:sldMk cId="3564245846" sldId="261"/>
        </pc:sldMkLst>
        <pc:picChg chg="del">
          <ac:chgData name="Alena Kropáčková" userId="b22ac63f12922aaf" providerId="Windows Live" clId="Web-{52241BBF-CC30-4EB6-92A7-204F15DFE332}" dt="2019-11-18T15:55:13.471" v="808"/>
          <ac:picMkLst>
            <pc:docMk/>
            <pc:sldMk cId="3564245846" sldId="261"/>
            <ac:picMk id="11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08.330" v="806"/>
          <ac:picMkLst>
            <pc:docMk/>
            <pc:sldMk cId="3564245846" sldId="261"/>
            <ac:picMk id="13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10.127" v="807"/>
          <ac:picMkLst>
            <pc:docMk/>
            <pc:sldMk cId="3564245846" sldId="261"/>
            <ac:picMk id="15" creationId="{00000000-0000-0000-0000-000000000000}"/>
          </ac:picMkLst>
        </pc:picChg>
      </pc:sldChg>
      <pc:sldChg chg="delSp">
        <pc:chgData name="Alena Kropáčková" userId="b22ac63f12922aaf" providerId="Windows Live" clId="Web-{52241BBF-CC30-4EB6-92A7-204F15DFE332}" dt="2019-11-18T15:55:21.018" v="811"/>
        <pc:sldMkLst>
          <pc:docMk/>
          <pc:sldMk cId="3893034586" sldId="262"/>
        </pc:sldMkLst>
        <pc:picChg chg="del">
          <ac:chgData name="Alena Kropáčková" userId="b22ac63f12922aaf" providerId="Windows Live" clId="Web-{52241BBF-CC30-4EB6-92A7-204F15DFE332}" dt="2019-11-18T15:55:21.018" v="811"/>
          <ac:picMkLst>
            <pc:docMk/>
            <pc:sldMk cId="3893034586" sldId="262"/>
            <ac:picMk id="2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18.768" v="810"/>
          <ac:picMkLst>
            <pc:docMk/>
            <pc:sldMk cId="3893034586" sldId="262"/>
            <ac:picMk id="3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16.799" v="809"/>
          <ac:picMkLst>
            <pc:docMk/>
            <pc:sldMk cId="3893034586" sldId="262"/>
            <ac:picMk id="1026" creationId="{00000000-0000-0000-0000-000000000000}"/>
          </ac:picMkLst>
        </pc:picChg>
      </pc:sldChg>
      <pc:sldChg chg="delSp">
        <pc:chgData name="Alena Kropáčková" userId="b22ac63f12922aaf" providerId="Windows Live" clId="Web-{52241BBF-CC30-4EB6-92A7-204F15DFE332}" dt="2019-11-18T15:55:28.471" v="814"/>
        <pc:sldMkLst>
          <pc:docMk/>
          <pc:sldMk cId="3418736001" sldId="263"/>
        </pc:sldMkLst>
        <pc:picChg chg="del">
          <ac:chgData name="Alena Kropáčková" userId="b22ac63f12922aaf" providerId="Windows Live" clId="Web-{52241BBF-CC30-4EB6-92A7-204F15DFE332}" dt="2019-11-18T15:55:24.424" v="812"/>
          <ac:picMkLst>
            <pc:docMk/>
            <pc:sldMk cId="3418736001" sldId="263"/>
            <ac:picMk id="2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26.393" v="813"/>
          <ac:picMkLst>
            <pc:docMk/>
            <pc:sldMk cId="3418736001" sldId="263"/>
            <ac:picMk id="4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28.471" v="814"/>
          <ac:picMkLst>
            <pc:docMk/>
            <pc:sldMk cId="3418736001" sldId="263"/>
            <ac:picMk id="5" creationId="{00000000-0000-0000-0000-000000000000}"/>
          </ac:picMkLst>
        </pc:picChg>
      </pc:sldChg>
      <pc:sldChg chg="delSp modSp">
        <pc:chgData name="Alena Kropáčková" userId="b22ac63f12922aaf" providerId="Windows Live" clId="Web-{52241BBF-CC30-4EB6-92A7-204F15DFE332}" dt="2019-11-18T15:55:03.439" v="805"/>
        <pc:sldMkLst>
          <pc:docMk/>
          <pc:sldMk cId="481808762" sldId="264"/>
        </pc:sldMkLst>
        <pc:spChg chg="mod">
          <ac:chgData name="Alena Kropáčková" userId="b22ac63f12922aaf" providerId="Windows Live" clId="Web-{52241BBF-CC30-4EB6-92A7-204F15DFE332}" dt="2019-11-18T15:54:56.267" v="801" actId="20577"/>
          <ac:spMkLst>
            <pc:docMk/>
            <pc:sldMk cId="481808762" sldId="264"/>
            <ac:spMk id="2" creationId="{00000000-0000-0000-0000-000000000000}"/>
          </ac:spMkLst>
        </pc:spChg>
        <pc:picChg chg="del">
          <ac:chgData name="Alena Kropáčková" userId="b22ac63f12922aaf" providerId="Windows Live" clId="Web-{52241BBF-CC30-4EB6-92A7-204F15DFE332}" dt="2019-11-18T15:55:01.471" v="804"/>
          <ac:picMkLst>
            <pc:docMk/>
            <pc:sldMk cId="481808762" sldId="264"/>
            <ac:picMk id="4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5:55:03.439" v="805"/>
          <ac:picMkLst>
            <pc:docMk/>
            <pc:sldMk cId="481808762" sldId="264"/>
            <ac:picMk id="5" creationId="{00000000-0000-0000-0000-000000000000}"/>
          </ac:picMkLst>
        </pc:picChg>
      </pc:sldChg>
      <pc:sldChg chg="addSp delSp modSp">
        <pc:chgData name="Alena Kropáčková" userId="b22ac63f12922aaf" providerId="Windows Live" clId="Web-{52241BBF-CC30-4EB6-92A7-204F15DFE332}" dt="2019-11-18T16:07:49.379" v="1875" actId="20577"/>
        <pc:sldMkLst>
          <pc:docMk/>
          <pc:sldMk cId="2870623605" sldId="265"/>
        </pc:sldMkLst>
        <pc:spChg chg="add mod">
          <ac:chgData name="Alena Kropáčková" userId="b22ac63f12922aaf" providerId="Windows Live" clId="Web-{52241BBF-CC30-4EB6-92A7-204F15DFE332}" dt="2019-11-18T15:58:37.518" v="1193" actId="20577"/>
          <ac:spMkLst>
            <pc:docMk/>
            <pc:sldMk cId="2870623605" sldId="265"/>
            <ac:spMk id="3" creationId="{DEC2BAAF-984B-4D32-96B7-CFCF65741E9E}"/>
          </ac:spMkLst>
        </pc:spChg>
        <pc:spChg chg="mod">
          <ac:chgData name="Alena Kropáčková" userId="b22ac63f12922aaf" providerId="Windows Live" clId="Web-{52241BBF-CC30-4EB6-92A7-204F15DFE332}" dt="2019-11-18T16:07:49.379" v="1875" actId="20577"/>
          <ac:spMkLst>
            <pc:docMk/>
            <pc:sldMk cId="2870623605" sldId="265"/>
            <ac:spMk id="6" creationId="{00000000-0000-0000-0000-000000000000}"/>
          </ac:spMkLst>
        </pc:spChg>
        <pc:picChg chg="del">
          <ac:chgData name="Alena Kropáčková" userId="b22ac63f12922aaf" providerId="Windows Live" clId="Web-{52241BBF-CC30-4EB6-92A7-204F15DFE332}" dt="2019-11-18T15:58:24.190" v="1191"/>
          <ac:picMkLst>
            <pc:docMk/>
            <pc:sldMk cId="2870623605" sldId="265"/>
            <ac:picMk id="7" creationId="{00000000-0000-0000-0000-000000000000}"/>
          </ac:picMkLst>
        </pc:picChg>
      </pc:sldChg>
      <pc:sldChg chg="addSp delSp modSp">
        <pc:chgData name="Alena Kropáčková" userId="b22ac63f12922aaf" providerId="Windows Live" clId="Web-{52241BBF-CC30-4EB6-92A7-204F15DFE332}" dt="2019-11-18T16:06:39.926" v="1825"/>
        <pc:sldMkLst>
          <pc:docMk/>
          <pc:sldMk cId="659167525" sldId="266"/>
        </pc:sldMkLst>
        <pc:spChg chg="mod">
          <ac:chgData name="Alena Kropáčková" userId="b22ac63f12922aaf" providerId="Windows Live" clId="Web-{52241BBF-CC30-4EB6-92A7-204F15DFE332}" dt="2019-11-18T16:05:43.738" v="1756" actId="20577"/>
          <ac:spMkLst>
            <pc:docMk/>
            <pc:sldMk cId="659167525" sldId="266"/>
            <ac:spMk id="4" creationId="{00000000-0000-0000-0000-000000000000}"/>
          </ac:spMkLst>
        </pc:spChg>
        <pc:spChg chg="add mod">
          <ac:chgData name="Alena Kropáčková" userId="b22ac63f12922aaf" providerId="Windows Live" clId="Web-{52241BBF-CC30-4EB6-92A7-204F15DFE332}" dt="2019-11-18T16:06:39.926" v="1825"/>
          <ac:spMkLst>
            <pc:docMk/>
            <pc:sldMk cId="659167525" sldId="266"/>
            <ac:spMk id="6" creationId="{BE79C087-4088-474E-B927-BB44F4EB3302}"/>
          </ac:spMkLst>
        </pc:spChg>
        <pc:picChg chg="del">
          <ac:chgData name="Alena Kropáčková" userId="b22ac63f12922aaf" providerId="Windows Live" clId="Web-{52241BBF-CC30-4EB6-92A7-204F15DFE332}" dt="2019-11-18T16:06:39.926" v="1825"/>
          <ac:picMkLst>
            <pc:docMk/>
            <pc:sldMk cId="659167525" sldId="266"/>
            <ac:picMk id="5" creationId="{00000000-0000-0000-0000-000000000000}"/>
          </ac:picMkLst>
        </pc:picChg>
      </pc:sldChg>
      <pc:sldChg chg="delSp">
        <pc:chgData name="Alena Kropáčková" userId="b22ac63f12922aaf" providerId="Windows Live" clId="Web-{52241BBF-CC30-4EB6-92A7-204F15DFE332}" dt="2019-11-18T16:07:16.348" v="1836"/>
        <pc:sldMkLst>
          <pc:docMk/>
          <pc:sldMk cId="3409604786" sldId="267"/>
        </pc:sldMkLst>
        <pc:picChg chg="del">
          <ac:chgData name="Alena Kropáčková" userId="b22ac63f12922aaf" providerId="Windows Live" clId="Web-{52241BBF-CC30-4EB6-92A7-204F15DFE332}" dt="2019-11-18T16:07:12.254" v="1834"/>
          <ac:picMkLst>
            <pc:docMk/>
            <pc:sldMk cId="3409604786" sldId="267"/>
            <ac:picMk id="5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7:16.348" v="1836"/>
          <ac:picMkLst>
            <pc:docMk/>
            <pc:sldMk cId="3409604786" sldId="267"/>
            <ac:picMk id="6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7:14.332" v="1835"/>
          <ac:picMkLst>
            <pc:docMk/>
            <pc:sldMk cId="3409604786" sldId="267"/>
            <ac:picMk id="7" creationId="{00000000-0000-0000-0000-000000000000}"/>
          </ac:picMkLst>
        </pc:picChg>
      </pc:sldChg>
      <pc:sldChg chg="delSp">
        <pc:chgData name="Alena Kropáčková" userId="b22ac63f12922aaf" providerId="Windows Live" clId="Web-{52241BBF-CC30-4EB6-92A7-204F15DFE332}" dt="2019-11-18T16:06:52.270" v="1827"/>
        <pc:sldMkLst>
          <pc:docMk/>
          <pc:sldMk cId="1560120114" sldId="268"/>
        </pc:sldMkLst>
        <pc:picChg chg="del">
          <ac:chgData name="Alena Kropáčková" userId="b22ac63f12922aaf" providerId="Windows Live" clId="Web-{52241BBF-CC30-4EB6-92A7-204F15DFE332}" dt="2019-11-18T16:06:50.191" v="1826"/>
          <ac:picMkLst>
            <pc:docMk/>
            <pc:sldMk cId="1560120114" sldId="268"/>
            <ac:picMk id="2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6:52.270" v="1827"/>
          <ac:picMkLst>
            <pc:docMk/>
            <pc:sldMk cId="1560120114" sldId="268"/>
            <ac:picMk id="3" creationId="{00000000-0000-0000-0000-000000000000}"/>
          </ac:picMkLst>
        </pc:picChg>
      </pc:sldChg>
      <pc:sldChg chg="delSp">
        <pc:chgData name="Alena Kropáčková" userId="b22ac63f12922aaf" providerId="Windows Live" clId="Web-{52241BBF-CC30-4EB6-92A7-204F15DFE332}" dt="2019-11-18T16:06:59.410" v="1830"/>
        <pc:sldMkLst>
          <pc:docMk/>
          <pc:sldMk cId="2841453265" sldId="269"/>
        </pc:sldMkLst>
        <pc:picChg chg="del">
          <ac:chgData name="Alena Kropáčková" userId="b22ac63f12922aaf" providerId="Windows Live" clId="Web-{52241BBF-CC30-4EB6-92A7-204F15DFE332}" dt="2019-11-18T16:06:55.567" v="1828"/>
          <ac:picMkLst>
            <pc:docMk/>
            <pc:sldMk cId="2841453265" sldId="269"/>
            <ac:picMk id="2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6:57.723" v="1829"/>
          <ac:picMkLst>
            <pc:docMk/>
            <pc:sldMk cId="2841453265" sldId="269"/>
            <ac:picMk id="3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6:59.410" v="1830"/>
          <ac:picMkLst>
            <pc:docMk/>
            <pc:sldMk cId="2841453265" sldId="269"/>
            <ac:picMk id="4" creationId="{00000000-0000-0000-0000-000000000000}"/>
          </ac:picMkLst>
        </pc:picChg>
      </pc:sldChg>
      <pc:sldChg chg="delSp">
        <pc:chgData name="Alena Kropáčková" userId="b22ac63f12922aaf" providerId="Windows Live" clId="Web-{52241BBF-CC30-4EB6-92A7-204F15DFE332}" dt="2019-11-18T16:07:06.379" v="1833"/>
        <pc:sldMkLst>
          <pc:docMk/>
          <pc:sldMk cId="325383838" sldId="270"/>
        </pc:sldMkLst>
        <pc:picChg chg="del">
          <ac:chgData name="Alena Kropáčková" userId="b22ac63f12922aaf" providerId="Windows Live" clId="Web-{52241BBF-CC30-4EB6-92A7-204F15DFE332}" dt="2019-11-18T16:07:02.832" v="1831"/>
          <ac:picMkLst>
            <pc:docMk/>
            <pc:sldMk cId="325383838" sldId="270"/>
            <ac:picMk id="2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7:04.567" v="1832"/>
          <ac:picMkLst>
            <pc:docMk/>
            <pc:sldMk cId="325383838" sldId="270"/>
            <ac:picMk id="3" creationId="{00000000-0000-0000-0000-000000000000}"/>
          </ac:picMkLst>
        </pc:picChg>
        <pc:picChg chg="del">
          <ac:chgData name="Alena Kropáčková" userId="b22ac63f12922aaf" providerId="Windows Live" clId="Web-{52241BBF-CC30-4EB6-92A7-204F15DFE332}" dt="2019-11-18T16:07:06.379" v="1833"/>
          <ac:picMkLst>
            <pc:docMk/>
            <pc:sldMk cId="325383838" sldId="270"/>
            <ac:picMk id="5" creationId="{00000000-0000-0000-0000-000000000000}"/>
          </ac:picMkLst>
        </pc:picChg>
      </pc:sldChg>
    </pc:docChg>
  </pc:docChgLst>
  <pc:docChgLst>
    <pc:chgData name="Alena Kropáčková" userId="b22ac63f12922aaf" providerId="Windows Live" clId="Web-{C6558664-EBB6-4CFB-9021-0D6F0726F9B2}"/>
    <pc:docChg chg="addSld delSld modSld sldOrd">
      <pc:chgData name="Alena Kropáčková" userId="b22ac63f12922aaf" providerId="Windows Live" clId="Web-{C6558664-EBB6-4CFB-9021-0D6F0726F9B2}" dt="2019-11-19T17:49:19.623" v="1372" actId="1076"/>
      <pc:docMkLst>
        <pc:docMk/>
      </pc:docMkLst>
      <pc:sldChg chg="modSp">
        <pc:chgData name="Alena Kropáčková" userId="b22ac63f12922aaf" providerId="Windows Live" clId="Web-{C6558664-EBB6-4CFB-9021-0D6F0726F9B2}" dt="2019-11-19T17:48:37.169" v="1357" actId="14100"/>
        <pc:sldMkLst>
          <pc:docMk/>
          <pc:sldMk cId="4195925" sldId="256"/>
        </pc:sldMkLst>
        <pc:picChg chg="mod">
          <ac:chgData name="Alena Kropáčková" userId="b22ac63f12922aaf" providerId="Windows Live" clId="Web-{C6558664-EBB6-4CFB-9021-0D6F0726F9B2}" dt="2019-11-19T17:48:37.169" v="1357" actId="14100"/>
          <ac:picMkLst>
            <pc:docMk/>
            <pc:sldMk cId="4195925" sldId="256"/>
            <ac:picMk id="4" creationId="{00000000-0000-0000-0000-000000000000}"/>
          </ac:picMkLst>
        </pc:picChg>
        <pc:picChg chg="mod">
          <ac:chgData name="Alena Kropáčková" userId="b22ac63f12922aaf" providerId="Windows Live" clId="Web-{C6558664-EBB6-4CFB-9021-0D6F0726F9B2}" dt="2019-11-19T17:48:11.231" v="1353" actId="14100"/>
          <ac:picMkLst>
            <pc:docMk/>
            <pc:sldMk cId="4195925" sldId="256"/>
            <ac:picMk id="5" creationId="{00000000-0000-0000-0000-000000000000}"/>
          </ac:picMkLst>
        </pc:picChg>
      </pc:sldChg>
      <pc:sldChg chg="addSp delSp modSp mod setBg">
        <pc:chgData name="Alena Kropáčková" userId="b22ac63f12922aaf" providerId="Windows Live" clId="Web-{C6558664-EBB6-4CFB-9021-0D6F0726F9B2}" dt="2019-11-19T17:12:44.038" v="348"/>
        <pc:sldMkLst>
          <pc:docMk/>
          <pc:sldMk cId="3004749626" sldId="257"/>
        </pc:sldMkLst>
        <pc:spChg chg="mod ord">
          <ac:chgData name="Alena Kropáčková" userId="b22ac63f12922aaf" providerId="Windows Live" clId="Web-{C6558664-EBB6-4CFB-9021-0D6F0726F9B2}" dt="2019-11-19T17:12:44.038" v="348"/>
          <ac:spMkLst>
            <pc:docMk/>
            <pc:sldMk cId="3004749626" sldId="257"/>
            <ac:spMk id="2" creationId="{00000000-0000-0000-0000-000000000000}"/>
          </ac:spMkLst>
        </pc:spChg>
        <pc:spChg chg="del">
          <ac:chgData name="Alena Kropáčková" userId="b22ac63f12922aaf" providerId="Windows Live" clId="Web-{C6558664-EBB6-4CFB-9021-0D6F0726F9B2}" dt="2019-11-19T17:12:25.741" v="346"/>
          <ac:spMkLst>
            <pc:docMk/>
            <pc:sldMk cId="3004749626" sldId="257"/>
            <ac:spMk id="5" creationId="{9967FC34-FAC4-470D-9CF3-D6E166282356}"/>
          </ac:spMkLst>
        </pc:spChg>
        <pc:spChg chg="add del">
          <ac:chgData name="Alena Kropáčková" userId="b22ac63f12922aaf" providerId="Windows Live" clId="Web-{C6558664-EBB6-4CFB-9021-0D6F0726F9B2}" dt="2019-11-19T17:12:44.038" v="348"/>
          <ac:spMkLst>
            <pc:docMk/>
            <pc:sldMk cId="3004749626" sldId="257"/>
            <ac:spMk id="8" creationId="{37C89E4B-3C9F-44B9-8B86-D9E3D112D8EC}"/>
          </ac:spMkLst>
        </pc:spChg>
        <pc:picChg chg="add mod ord">
          <ac:chgData name="Alena Kropáčková" userId="b22ac63f12922aaf" providerId="Windows Live" clId="Web-{C6558664-EBB6-4CFB-9021-0D6F0726F9B2}" dt="2019-11-19T17:12:44.038" v="348"/>
          <ac:picMkLst>
            <pc:docMk/>
            <pc:sldMk cId="3004749626" sldId="257"/>
            <ac:picMk id="3" creationId="{6B504112-3BE3-402F-B619-484655A610B7}"/>
          </ac:picMkLst>
        </pc:picChg>
        <pc:cxnChg chg="add del">
          <ac:chgData name="Alena Kropáčková" userId="b22ac63f12922aaf" providerId="Windows Live" clId="Web-{C6558664-EBB6-4CFB-9021-0D6F0726F9B2}" dt="2019-11-19T17:12:44.038" v="348"/>
          <ac:cxnSpMkLst>
            <pc:docMk/>
            <pc:sldMk cId="3004749626" sldId="257"/>
            <ac:cxnSpMk id="10" creationId="{AA2EAA10-076F-46BD-8F0F-B9A2FB77A85C}"/>
          </ac:cxnSpMkLst>
        </pc:cxnChg>
        <pc:cxnChg chg="add del">
          <ac:chgData name="Alena Kropáčková" userId="b22ac63f12922aaf" providerId="Windows Live" clId="Web-{C6558664-EBB6-4CFB-9021-0D6F0726F9B2}" dt="2019-11-19T17:12:44.038" v="348"/>
          <ac:cxnSpMkLst>
            <pc:docMk/>
            <pc:sldMk cId="3004749626" sldId="257"/>
            <ac:cxnSpMk id="12" creationId="{D891E407-403B-4764-86C9-33A56D3BCAA3}"/>
          </ac:cxnSpMkLst>
        </pc:cxnChg>
      </pc:sldChg>
      <pc:sldChg chg="delSp modSp">
        <pc:chgData name="Alena Kropáčková" userId="b22ac63f12922aaf" providerId="Windows Live" clId="Web-{C6558664-EBB6-4CFB-9021-0D6F0726F9B2}" dt="2019-11-19T17:13:12.585" v="350" actId="14100"/>
        <pc:sldMkLst>
          <pc:docMk/>
          <pc:sldMk cId="3796449973" sldId="258"/>
        </pc:sldMkLst>
        <pc:spChg chg="del">
          <ac:chgData name="Alena Kropáčková" userId="b22ac63f12922aaf" providerId="Windows Live" clId="Web-{C6558664-EBB6-4CFB-9021-0D6F0726F9B2}" dt="2019-11-19T17:13:02.710" v="349"/>
          <ac:spMkLst>
            <pc:docMk/>
            <pc:sldMk cId="3796449973" sldId="258"/>
            <ac:spMk id="3" creationId="{1ACB4FCE-FB6D-451B-8088-EAE434392ED2}"/>
          </ac:spMkLst>
        </pc:spChg>
        <pc:spChg chg="mod">
          <ac:chgData name="Alena Kropáčková" userId="b22ac63f12922aaf" providerId="Windows Live" clId="Web-{C6558664-EBB6-4CFB-9021-0D6F0726F9B2}" dt="2019-11-19T17:13:12.585" v="350" actId="14100"/>
          <ac:spMkLst>
            <pc:docMk/>
            <pc:sldMk cId="3796449973" sldId="258"/>
            <ac:spMk id="6" creationId="{00000000-0000-0000-0000-000000000000}"/>
          </ac:spMkLst>
        </pc:spChg>
      </pc:sldChg>
      <pc:sldChg chg="delSp modSp">
        <pc:chgData name="Alena Kropáčková" userId="b22ac63f12922aaf" providerId="Windows Live" clId="Web-{C6558664-EBB6-4CFB-9021-0D6F0726F9B2}" dt="2019-11-19T17:13:26.038" v="352" actId="14100"/>
        <pc:sldMkLst>
          <pc:docMk/>
          <pc:sldMk cId="1978330003" sldId="259"/>
        </pc:sldMkLst>
        <pc:spChg chg="mod">
          <ac:chgData name="Alena Kropáčková" userId="b22ac63f12922aaf" providerId="Windows Live" clId="Web-{C6558664-EBB6-4CFB-9021-0D6F0726F9B2}" dt="2019-11-19T17:13:26.038" v="352" actId="14100"/>
          <ac:spMkLst>
            <pc:docMk/>
            <pc:sldMk cId="1978330003" sldId="259"/>
            <ac:spMk id="4" creationId="{00000000-0000-0000-0000-000000000000}"/>
          </ac:spMkLst>
        </pc:spChg>
        <pc:spChg chg="del">
          <ac:chgData name="Alena Kropáčková" userId="b22ac63f12922aaf" providerId="Windows Live" clId="Web-{C6558664-EBB6-4CFB-9021-0D6F0726F9B2}" dt="2019-11-19T17:13:20.038" v="351"/>
          <ac:spMkLst>
            <pc:docMk/>
            <pc:sldMk cId="1978330003" sldId="259"/>
            <ac:spMk id="5" creationId="{67F57098-704F-45B7-A04C-289F9EFFA41E}"/>
          </ac:spMkLst>
        </pc:spChg>
      </pc:sldChg>
      <pc:sldChg chg="addSp delSp modSp mod setBg">
        <pc:chgData name="Alena Kropáčková" userId="b22ac63f12922aaf" providerId="Windows Live" clId="Web-{C6558664-EBB6-4CFB-9021-0D6F0726F9B2}" dt="2019-11-19T17:24:02.810" v="470"/>
        <pc:sldMkLst>
          <pc:docMk/>
          <pc:sldMk cId="3564245846" sldId="261"/>
        </pc:sldMkLst>
        <pc:spChg chg="mod">
          <ac:chgData name="Alena Kropáčková" userId="b22ac63f12922aaf" providerId="Windows Live" clId="Web-{C6558664-EBB6-4CFB-9021-0D6F0726F9B2}" dt="2019-11-19T17:24:02.810" v="470"/>
          <ac:spMkLst>
            <pc:docMk/>
            <pc:sldMk cId="3564245846" sldId="261"/>
            <ac:spMk id="2" creationId="{00000000-0000-0000-0000-000000000000}"/>
          </ac:spMkLst>
        </pc:spChg>
        <pc:spChg chg="add del">
          <ac:chgData name="Alena Kropáčková" userId="b22ac63f12922aaf" providerId="Windows Live" clId="Web-{C6558664-EBB6-4CFB-9021-0D6F0726F9B2}" dt="2019-11-19T17:24:02.810" v="470"/>
          <ac:spMkLst>
            <pc:docMk/>
            <pc:sldMk cId="3564245846" sldId="261"/>
            <ac:spMk id="12" creationId="{18F923FF-DD0C-4FD3-A1B4-68DFA511C82D}"/>
          </ac:spMkLst>
        </pc:spChg>
        <pc:spChg chg="add del">
          <ac:chgData name="Alena Kropáčková" userId="b22ac63f12922aaf" providerId="Windows Live" clId="Web-{C6558664-EBB6-4CFB-9021-0D6F0726F9B2}" dt="2019-11-19T17:16:20.274" v="394"/>
          <ac:spMkLst>
            <pc:docMk/>
            <pc:sldMk cId="3564245846" sldId="261"/>
            <ac:spMk id="14" creationId="{CA57513D-822C-4FE7-A978-1529AA8018D4}"/>
          </ac:spMkLst>
        </pc:spChg>
        <pc:spChg chg="add del">
          <ac:chgData name="Alena Kropáčková" userId="b22ac63f12922aaf" providerId="Windows Live" clId="Web-{C6558664-EBB6-4CFB-9021-0D6F0726F9B2}" dt="2019-11-19T17:16:20.274" v="394"/>
          <ac:spMkLst>
            <pc:docMk/>
            <pc:sldMk cId="3564245846" sldId="261"/>
            <ac:spMk id="16" creationId="{114A821F-8663-46BA-8CC0-D4C44F639F3A}"/>
          </ac:spMkLst>
        </pc:spChg>
        <pc:spChg chg="add del">
          <ac:chgData name="Alena Kropáčková" userId="b22ac63f12922aaf" providerId="Windows Live" clId="Web-{C6558664-EBB6-4CFB-9021-0D6F0726F9B2}" dt="2019-11-19T17:24:02.810" v="470"/>
          <ac:spMkLst>
            <pc:docMk/>
            <pc:sldMk cId="3564245846" sldId="261"/>
            <ac:spMk id="17" creationId="{114A821F-8663-46BA-8CC0-D4C44F639F3A}"/>
          </ac:spMkLst>
        </pc:spChg>
        <pc:spChg chg="add del">
          <ac:chgData name="Alena Kropáčková" userId="b22ac63f12922aaf" providerId="Windows Live" clId="Web-{C6558664-EBB6-4CFB-9021-0D6F0726F9B2}" dt="2019-11-19T17:16:20.274" v="394"/>
          <ac:spMkLst>
            <pc:docMk/>
            <pc:sldMk cId="3564245846" sldId="261"/>
            <ac:spMk id="18" creationId="{67EF550F-47CE-4FB2-9DAC-12AD835C833D}"/>
          </ac:spMkLst>
        </pc:spChg>
        <pc:spChg chg="add del">
          <ac:chgData name="Alena Kropáčková" userId="b22ac63f12922aaf" providerId="Windows Live" clId="Web-{C6558664-EBB6-4CFB-9021-0D6F0726F9B2}" dt="2019-11-19T17:24:02.810" v="470"/>
          <ac:spMkLst>
            <pc:docMk/>
            <pc:sldMk cId="3564245846" sldId="261"/>
            <ac:spMk id="19" creationId="{67EF550F-47CE-4FB2-9DAC-12AD835C833D}"/>
          </ac:spMkLst>
        </pc:spChg>
        <pc:spChg chg="add">
          <ac:chgData name="Alena Kropáčková" userId="b22ac63f12922aaf" providerId="Windows Live" clId="Web-{C6558664-EBB6-4CFB-9021-0D6F0726F9B2}" dt="2019-11-19T17:24:02.810" v="470"/>
          <ac:spMkLst>
            <pc:docMk/>
            <pc:sldMk cId="3564245846" sldId="261"/>
            <ac:spMk id="24" creationId="{65AA28DD-CE07-4AFE-B12D-EAB595E12FAC}"/>
          </ac:spMkLst>
        </pc:spChg>
        <pc:picChg chg="add mod ord">
          <ac:chgData name="Alena Kropáčková" userId="b22ac63f12922aaf" providerId="Windows Live" clId="Web-{C6558664-EBB6-4CFB-9021-0D6F0726F9B2}" dt="2019-11-19T17:24:02.810" v="470"/>
          <ac:picMkLst>
            <pc:docMk/>
            <pc:sldMk cId="3564245846" sldId="261"/>
            <ac:picMk id="3" creationId="{0D6C4FBF-ECA8-4B14-8FDE-5C0BDE06D9BA}"/>
          </ac:picMkLst>
        </pc:picChg>
        <pc:picChg chg="add mod ord">
          <ac:chgData name="Alena Kropáčková" userId="b22ac63f12922aaf" providerId="Windows Live" clId="Web-{C6558664-EBB6-4CFB-9021-0D6F0726F9B2}" dt="2019-11-19T17:24:02.810" v="470"/>
          <ac:picMkLst>
            <pc:docMk/>
            <pc:sldMk cId="3564245846" sldId="261"/>
            <ac:picMk id="5" creationId="{8301CE1F-7E39-4A19-97B0-FB5AC8B12ADC}"/>
          </ac:picMkLst>
        </pc:picChg>
        <pc:picChg chg="add mod ord">
          <ac:chgData name="Alena Kropáčková" userId="b22ac63f12922aaf" providerId="Windows Live" clId="Web-{C6558664-EBB6-4CFB-9021-0D6F0726F9B2}" dt="2019-11-19T17:24:02.810" v="470"/>
          <ac:picMkLst>
            <pc:docMk/>
            <pc:sldMk cId="3564245846" sldId="261"/>
            <ac:picMk id="7" creationId="{01640D02-F1CD-49FA-A536-270446FD45BA}"/>
          </ac:picMkLst>
        </pc:picChg>
        <pc:picChg chg="add mod">
          <ac:chgData name="Alena Kropáčková" userId="b22ac63f12922aaf" providerId="Windows Live" clId="Web-{C6558664-EBB6-4CFB-9021-0D6F0726F9B2}" dt="2019-11-19T17:24:02.810" v="470"/>
          <ac:picMkLst>
            <pc:docMk/>
            <pc:sldMk cId="3564245846" sldId="261"/>
            <ac:picMk id="9" creationId="{E624582F-03BE-41AC-8CD9-3477DE7E70EE}"/>
          </ac:picMkLst>
        </pc:picChg>
        <pc:cxnChg chg="add">
          <ac:chgData name="Alena Kropáčková" userId="b22ac63f12922aaf" providerId="Windows Live" clId="Web-{C6558664-EBB6-4CFB-9021-0D6F0726F9B2}" dt="2019-11-19T17:24:02.810" v="470"/>
          <ac:cxnSpMkLst>
            <pc:docMk/>
            <pc:sldMk cId="3564245846" sldId="261"/>
            <ac:cxnSpMk id="26" creationId="{3FAEE00F-6FD3-4C83-A73A-5645A0ED13FB}"/>
          </ac:cxnSpMkLst>
        </pc:cxnChg>
      </pc:sldChg>
      <pc:sldChg chg="addSp modSp mod setBg">
        <pc:chgData name="Alena Kropáčková" userId="b22ac63f12922aaf" providerId="Windows Live" clId="Web-{C6558664-EBB6-4CFB-9021-0D6F0726F9B2}" dt="2019-11-19T17:18:21.275" v="418"/>
        <pc:sldMkLst>
          <pc:docMk/>
          <pc:sldMk cId="3893034586" sldId="262"/>
        </pc:sldMkLst>
        <pc:picChg chg="add mod ord">
          <ac:chgData name="Alena Kropáčková" userId="b22ac63f12922aaf" providerId="Windows Live" clId="Web-{C6558664-EBB6-4CFB-9021-0D6F0726F9B2}" dt="2019-11-19T17:18:21.275" v="418"/>
          <ac:picMkLst>
            <pc:docMk/>
            <pc:sldMk cId="3893034586" sldId="262"/>
            <ac:picMk id="2" creationId="{C20AEFFE-4CEA-4B90-B034-BC5D23F87775}"/>
          </ac:picMkLst>
        </pc:picChg>
        <pc:picChg chg="add mod ord">
          <ac:chgData name="Alena Kropáčková" userId="b22ac63f12922aaf" providerId="Windows Live" clId="Web-{C6558664-EBB6-4CFB-9021-0D6F0726F9B2}" dt="2019-11-19T17:18:21.275" v="418"/>
          <ac:picMkLst>
            <pc:docMk/>
            <pc:sldMk cId="3893034586" sldId="262"/>
            <ac:picMk id="4" creationId="{FAB724A9-AE21-4ADE-BF62-006EF64C991E}"/>
          </ac:picMkLst>
        </pc:picChg>
        <pc:picChg chg="add mod">
          <ac:chgData name="Alena Kropáčková" userId="b22ac63f12922aaf" providerId="Windows Live" clId="Web-{C6558664-EBB6-4CFB-9021-0D6F0726F9B2}" dt="2019-11-19T17:18:21.275" v="418"/>
          <ac:picMkLst>
            <pc:docMk/>
            <pc:sldMk cId="3893034586" sldId="262"/>
            <ac:picMk id="6" creationId="{8309430D-526B-48A1-B5E3-F899DE6630E9}"/>
          </ac:picMkLst>
        </pc:picChg>
        <pc:picChg chg="add mod">
          <ac:chgData name="Alena Kropáčková" userId="b22ac63f12922aaf" providerId="Windows Live" clId="Web-{C6558664-EBB6-4CFB-9021-0D6F0726F9B2}" dt="2019-11-19T17:18:21.275" v="418"/>
          <ac:picMkLst>
            <pc:docMk/>
            <pc:sldMk cId="3893034586" sldId="262"/>
            <ac:picMk id="8" creationId="{1E2B0350-0BB1-430C-9629-C0459D27DDD1}"/>
          </ac:picMkLst>
        </pc:picChg>
      </pc:sldChg>
      <pc:sldChg chg="addSp modSp mod setBg">
        <pc:chgData name="Alena Kropáčková" userId="b22ac63f12922aaf" providerId="Windows Live" clId="Web-{C6558664-EBB6-4CFB-9021-0D6F0726F9B2}" dt="2019-11-19T17:19:13.557" v="427"/>
        <pc:sldMkLst>
          <pc:docMk/>
          <pc:sldMk cId="3418736001" sldId="263"/>
        </pc:sldMkLst>
        <pc:picChg chg="add mod">
          <ac:chgData name="Alena Kropáčková" userId="b22ac63f12922aaf" providerId="Windows Live" clId="Web-{C6558664-EBB6-4CFB-9021-0D6F0726F9B2}" dt="2019-11-19T17:19:13.557" v="427"/>
          <ac:picMkLst>
            <pc:docMk/>
            <pc:sldMk cId="3418736001" sldId="263"/>
            <ac:picMk id="2" creationId="{8A1FF9F3-CF47-4405-9A3B-326A8444BC71}"/>
          </ac:picMkLst>
        </pc:picChg>
        <pc:picChg chg="add mod">
          <ac:chgData name="Alena Kropáčková" userId="b22ac63f12922aaf" providerId="Windows Live" clId="Web-{C6558664-EBB6-4CFB-9021-0D6F0726F9B2}" dt="2019-11-19T17:19:13.557" v="427"/>
          <ac:picMkLst>
            <pc:docMk/>
            <pc:sldMk cId="3418736001" sldId="263"/>
            <ac:picMk id="4" creationId="{7074CCC4-95EB-41E3-9A32-E6209352F328}"/>
          </ac:picMkLst>
        </pc:picChg>
        <pc:picChg chg="add mod ord">
          <ac:chgData name="Alena Kropáčková" userId="b22ac63f12922aaf" providerId="Windows Live" clId="Web-{C6558664-EBB6-4CFB-9021-0D6F0726F9B2}" dt="2019-11-19T17:19:13.557" v="427"/>
          <ac:picMkLst>
            <pc:docMk/>
            <pc:sldMk cId="3418736001" sldId="263"/>
            <ac:picMk id="6" creationId="{93A531D8-D771-4905-97BE-E7E4F5DE9D37}"/>
          </ac:picMkLst>
        </pc:picChg>
        <pc:picChg chg="add mod ord">
          <ac:chgData name="Alena Kropáčková" userId="b22ac63f12922aaf" providerId="Windows Live" clId="Web-{C6558664-EBB6-4CFB-9021-0D6F0726F9B2}" dt="2019-11-19T17:19:13.557" v="427"/>
          <ac:picMkLst>
            <pc:docMk/>
            <pc:sldMk cId="3418736001" sldId="263"/>
            <ac:picMk id="8" creationId="{A702BFDB-0DCD-4CD6-80B2-A4D7EE552E3C}"/>
          </ac:picMkLst>
        </pc:picChg>
      </pc:sldChg>
      <pc:sldChg chg="addSp modSp mod setBg">
        <pc:chgData name="Alena Kropáčková" userId="b22ac63f12922aaf" providerId="Windows Live" clId="Web-{C6558664-EBB6-4CFB-9021-0D6F0726F9B2}" dt="2019-11-19T17:21:10.090" v="429"/>
        <pc:sldMkLst>
          <pc:docMk/>
          <pc:sldMk cId="481808762" sldId="264"/>
        </pc:sldMkLst>
        <pc:spChg chg="mod">
          <ac:chgData name="Alena Kropáčková" userId="b22ac63f12922aaf" providerId="Windows Live" clId="Web-{C6558664-EBB6-4CFB-9021-0D6F0726F9B2}" dt="2019-11-19T17:21:10.090" v="429"/>
          <ac:spMkLst>
            <pc:docMk/>
            <pc:sldMk cId="481808762" sldId="264"/>
            <ac:spMk id="2" creationId="{00000000-0000-0000-0000-000000000000}"/>
          </ac:spMkLst>
        </pc:spChg>
        <pc:spChg chg="mod">
          <ac:chgData name="Alena Kropáčková" userId="b22ac63f12922aaf" providerId="Windows Live" clId="Web-{C6558664-EBB6-4CFB-9021-0D6F0726F9B2}" dt="2019-11-19T17:21:10.090" v="429"/>
          <ac:spMkLst>
            <pc:docMk/>
            <pc:sldMk cId="481808762" sldId="264"/>
            <ac:spMk id="3" creationId="{00000000-0000-0000-0000-000000000000}"/>
          </ac:spMkLst>
        </pc:spChg>
        <pc:picChg chg="add mod">
          <ac:chgData name="Alena Kropáčková" userId="b22ac63f12922aaf" providerId="Windows Live" clId="Web-{C6558664-EBB6-4CFB-9021-0D6F0726F9B2}" dt="2019-11-19T17:21:10.090" v="429"/>
          <ac:picMkLst>
            <pc:docMk/>
            <pc:sldMk cId="481808762" sldId="264"/>
            <ac:picMk id="4" creationId="{1FD9AB93-79F8-4CE3-8352-A3D17FFCC3AB}"/>
          </ac:picMkLst>
        </pc:picChg>
      </pc:sldChg>
      <pc:sldChg chg="addSp delSp modSp">
        <pc:chgData name="Alena Kropáčková" userId="b22ac63f12922aaf" providerId="Windows Live" clId="Web-{C6558664-EBB6-4CFB-9021-0D6F0726F9B2}" dt="2019-11-19T17:43:47.276" v="1205" actId="20577"/>
        <pc:sldMkLst>
          <pc:docMk/>
          <pc:sldMk cId="2870623605" sldId="265"/>
        </pc:sldMkLst>
        <pc:spChg chg="del">
          <ac:chgData name="Alena Kropáčková" userId="b22ac63f12922aaf" providerId="Windows Live" clId="Web-{C6558664-EBB6-4CFB-9021-0D6F0726F9B2}" dt="2019-11-19T17:12:02.475" v="344"/>
          <ac:spMkLst>
            <pc:docMk/>
            <pc:sldMk cId="2870623605" sldId="265"/>
            <ac:spMk id="3" creationId="{DEC2BAAF-984B-4D32-96B7-CFCF65741E9E}"/>
          </ac:spMkLst>
        </pc:spChg>
        <pc:spChg chg="mod">
          <ac:chgData name="Alena Kropáčková" userId="b22ac63f12922aaf" providerId="Windows Live" clId="Web-{C6558664-EBB6-4CFB-9021-0D6F0726F9B2}" dt="2019-11-19T17:43:47.276" v="1205" actId="20577"/>
          <ac:spMkLst>
            <pc:docMk/>
            <pc:sldMk cId="2870623605" sldId="265"/>
            <ac:spMk id="6" creationId="{00000000-0000-0000-0000-000000000000}"/>
          </ac:spMkLst>
        </pc:spChg>
        <pc:spChg chg="add del mod">
          <ac:chgData name="Alena Kropáčková" userId="b22ac63f12922aaf" providerId="Windows Live" clId="Web-{C6558664-EBB6-4CFB-9021-0D6F0726F9B2}" dt="2019-11-19T17:21:17.795" v="430"/>
          <ac:spMkLst>
            <pc:docMk/>
            <pc:sldMk cId="2870623605" sldId="265"/>
            <ac:spMk id="8" creationId="{984DF1F0-59CC-41C8-98C1-6328E159492F}"/>
          </ac:spMkLst>
        </pc:spChg>
        <pc:picChg chg="add del mod ord">
          <ac:chgData name="Alena Kropáčková" userId="b22ac63f12922aaf" providerId="Windows Live" clId="Web-{C6558664-EBB6-4CFB-9021-0D6F0726F9B2}" dt="2019-11-19T17:12:12.865" v="345"/>
          <ac:picMkLst>
            <pc:docMk/>
            <pc:sldMk cId="2870623605" sldId="265"/>
            <ac:picMk id="2" creationId="{70C9F7B8-6BE9-4F85-93F9-AFF8CED274A3}"/>
          </ac:picMkLst>
        </pc:picChg>
      </pc:sldChg>
      <pc:sldChg chg="delSp modSp">
        <pc:chgData name="Alena Kropáčková" userId="b22ac63f12922aaf" providerId="Windows Live" clId="Web-{C6558664-EBB6-4CFB-9021-0D6F0726F9B2}" dt="2019-11-19T17:21:38.762" v="434" actId="14100"/>
        <pc:sldMkLst>
          <pc:docMk/>
          <pc:sldMk cId="659167525" sldId="266"/>
        </pc:sldMkLst>
        <pc:spChg chg="mod">
          <ac:chgData name="Alena Kropáčková" userId="b22ac63f12922aaf" providerId="Windows Live" clId="Web-{C6558664-EBB6-4CFB-9021-0D6F0726F9B2}" dt="2019-11-19T17:21:38.762" v="434" actId="14100"/>
          <ac:spMkLst>
            <pc:docMk/>
            <pc:sldMk cId="659167525" sldId="266"/>
            <ac:spMk id="4" creationId="{00000000-0000-0000-0000-000000000000}"/>
          </ac:spMkLst>
        </pc:spChg>
        <pc:spChg chg="del mod">
          <ac:chgData name="Alena Kropáčková" userId="b22ac63f12922aaf" providerId="Windows Live" clId="Web-{C6558664-EBB6-4CFB-9021-0D6F0726F9B2}" dt="2019-11-19T17:21:29.059" v="432"/>
          <ac:spMkLst>
            <pc:docMk/>
            <pc:sldMk cId="659167525" sldId="266"/>
            <ac:spMk id="6" creationId="{BE79C087-4088-474E-B927-BB44F4EB3302}"/>
          </ac:spMkLst>
        </pc:spChg>
      </pc:sldChg>
      <pc:sldChg chg="addSp modSp mod setBg">
        <pc:chgData name="Alena Kropáčková" userId="b22ac63f12922aaf" providerId="Windows Live" clId="Web-{C6558664-EBB6-4CFB-9021-0D6F0726F9B2}" dt="2019-11-19T17:24:39.280" v="475"/>
        <pc:sldMkLst>
          <pc:docMk/>
          <pc:sldMk cId="3409604786" sldId="267"/>
        </pc:sldMkLst>
        <pc:picChg chg="add mod">
          <ac:chgData name="Alena Kropáčková" userId="b22ac63f12922aaf" providerId="Windows Live" clId="Web-{C6558664-EBB6-4CFB-9021-0D6F0726F9B2}" dt="2019-11-19T17:24:39.280" v="475"/>
          <ac:picMkLst>
            <pc:docMk/>
            <pc:sldMk cId="3409604786" sldId="267"/>
            <ac:picMk id="2" creationId="{EF813867-99A0-4CF4-96DF-F5EF1D9D652B}"/>
          </ac:picMkLst>
        </pc:picChg>
        <pc:picChg chg="add mod ord">
          <ac:chgData name="Alena Kropáčková" userId="b22ac63f12922aaf" providerId="Windows Live" clId="Web-{C6558664-EBB6-4CFB-9021-0D6F0726F9B2}" dt="2019-11-19T17:24:39.280" v="475"/>
          <ac:picMkLst>
            <pc:docMk/>
            <pc:sldMk cId="3409604786" sldId="267"/>
            <ac:picMk id="4" creationId="{2562C643-04A9-4ECD-B191-94B25B155E9C}"/>
          </ac:picMkLst>
        </pc:picChg>
        <pc:picChg chg="add mod">
          <ac:chgData name="Alena Kropáčková" userId="b22ac63f12922aaf" providerId="Windows Live" clId="Web-{C6558664-EBB6-4CFB-9021-0D6F0726F9B2}" dt="2019-11-19T17:24:39.280" v="475"/>
          <ac:picMkLst>
            <pc:docMk/>
            <pc:sldMk cId="3409604786" sldId="267"/>
            <ac:picMk id="6" creationId="{EEDA8BDF-945D-496C-B80B-C5DDC272AF84}"/>
          </ac:picMkLst>
        </pc:picChg>
        <pc:picChg chg="add mod">
          <ac:chgData name="Alena Kropáčková" userId="b22ac63f12922aaf" providerId="Windows Live" clId="Web-{C6558664-EBB6-4CFB-9021-0D6F0726F9B2}" dt="2019-11-19T17:24:39.280" v="475"/>
          <ac:picMkLst>
            <pc:docMk/>
            <pc:sldMk cId="3409604786" sldId="267"/>
            <ac:picMk id="8" creationId="{BC89A98C-F49B-4670-B32B-64F40B940D8B}"/>
          </ac:picMkLst>
        </pc:picChg>
      </pc:sldChg>
      <pc:sldChg chg="addSp delSp modSp del mod setBg">
        <pc:chgData name="Alena Kropáčková" userId="b22ac63f12922aaf" providerId="Windows Live" clId="Web-{C6558664-EBB6-4CFB-9021-0D6F0726F9B2}" dt="2019-11-19T17:26:49.484" v="496"/>
        <pc:sldMkLst>
          <pc:docMk/>
          <pc:sldMk cId="1560120114" sldId="268"/>
        </pc:sldMkLst>
        <pc:picChg chg="add del mod ord">
          <ac:chgData name="Alena Kropáčková" userId="b22ac63f12922aaf" providerId="Windows Live" clId="Web-{C6558664-EBB6-4CFB-9021-0D6F0726F9B2}" dt="2019-11-19T17:26:24.280" v="493"/>
          <ac:picMkLst>
            <pc:docMk/>
            <pc:sldMk cId="1560120114" sldId="268"/>
            <ac:picMk id="2" creationId="{BB7E7434-60B2-4C7B-8892-6EB1F82DB829}"/>
          </ac:picMkLst>
        </pc:picChg>
        <pc:picChg chg="add mod ord">
          <ac:chgData name="Alena Kropáčková" userId="b22ac63f12922aaf" providerId="Windows Live" clId="Web-{C6558664-EBB6-4CFB-9021-0D6F0726F9B2}" dt="2019-11-19T17:26:24.280" v="493"/>
          <ac:picMkLst>
            <pc:docMk/>
            <pc:sldMk cId="1560120114" sldId="268"/>
            <ac:picMk id="4" creationId="{BCD7BA07-DC00-43A0-92EE-9F283458F032}"/>
          </ac:picMkLst>
        </pc:picChg>
        <pc:picChg chg="add mod">
          <ac:chgData name="Alena Kropáčková" userId="b22ac63f12922aaf" providerId="Windows Live" clId="Web-{C6558664-EBB6-4CFB-9021-0D6F0726F9B2}" dt="2019-11-19T17:26:24.280" v="493"/>
          <ac:picMkLst>
            <pc:docMk/>
            <pc:sldMk cId="1560120114" sldId="268"/>
            <ac:picMk id="6" creationId="{0932AB41-45E5-4F56-811C-CB4E10FF56FB}"/>
          </ac:picMkLst>
        </pc:picChg>
        <pc:picChg chg="add del mod">
          <ac:chgData name="Alena Kropáčková" userId="b22ac63f12922aaf" providerId="Windows Live" clId="Web-{C6558664-EBB6-4CFB-9021-0D6F0726F9B2}" dt="2019-11-19T17:26:28.171" v="494"/>
          <ac:picMkLst>
            <pc:docMk/>
            <pc:sldMk cId="1560120114" sldId="268"/>
            <ac:picMk id="8" creationId="{090DCFBB-6AAF-496A-8B4A-61024C49E3C7}"/>
          </ac:picMkLst>
        </pc:picChg>
        <pc:picChg chg="add del mod">
          <ac:chgData name="Alena Kropáčková" userId="b22ac63f12922aaf" providerId="Windows Live" clId="Web-{C6558664-EBB6-4CFB-9021-0D6F0726F9B2}" dt="2019-11-19T17:26:18.827" v="491"/>
          <ac:picMkLst>
            <pc:docMk/>
            <pc:sldMk cId="1560120114" sldId="268"/>
            <ac:picMk id="10" creationId="{5EA3BED1-0F34-43C2-846A-5C2B6709AF2D}"/>
          </ac:picMkLst>
        </pc:picChg>
        <pc:picChg chg="add mod">
          <ac:chgData name="Alena Kropáčková" userId="b22ac63f12922aaf" providerId="Windows Live" clId="Web-{C6558664-EBB6-4CFB-9021-0D6F0726F9B2}" dt="2019-11-19T17:26:40.937" v="495"/>
          <ac:picMkLst>
            <pc:docMk/>
            <pc:sldMk cId="1560120114" sldId="268"/>
            <ac:picMk id="12" creationId="{5CB29B37-C69B-44D9-B098-FA941C4C514D}"/>
          </ac:picMkLst>
        </pc:picChg>
      </pc:sldChg>
      <pc:sldChg chg="del">
        <pc:chgData name="Alena Kropáčková" userId="b22ac63f12922aaf" providerId="Windows Live" clId="Web-{C6558664-EBB6-4CFB-9021-0D6F0726F9B2}" dt="2019-11-19T17:26:51.109" v="497"/>
        <pc:sldMkLst>
          <pc:docMk/>
          <pc:sldMk cId="2841453265" sldId="269"/>
        </pc:sldMkLst>
      </pc:sldChg>
      <pc:sldChg chg="addSp modSp mod setBg">
        <pc:chgData name="Alena Kropáčková" userId="b22ac63f12922aaf" providerId="Windows Live" clId="Web-{C6558664-EBB6-4CFB-9021-0D6F0726F9B2}" dt="2019-11-19T17:27:59.625" v="508"/>
        <pc:sldMkLst>
          <pc:docMk/>
          <pc:sldMk cId="325383838" sldId="270"/>
        </pc:sldMkLst>
        <pc:picChg chg="add mod ord">
          <ac:chgData name="Alena Kropáčková" userId="b22ac63f12922aaf" providerId="Windows Live" clId="Web-{C6558664-EBB6-4CFB-9021-0D6F0726F9B2}" dt="2019-11-19T17:27:59.625" v="508"/>
          <ac:picMkLst>
            <pc:docMk/>
            <pc:sldMk cId="325383838" sldId="270"/>
            <ac:picMk id="2" creationId="{0EAB8FA9-AA6E-405A-B568-67588B056E1F}"/>
          </ac:picMkLst>
        </pc:picChg>
        <pc:picChg chg="add mod ord">
          <ac:chgData name="Alena Kropáčková" userId="b22ac63f12922aaf" providerId="Windows Live" clId="Web-{C6558664-EBB6-4CFB-9021-0D6F0726F9B2}" dt="2019-11-19T17:27:59.625" v="508"/>
          <ac:picMkLst>
            <pc:docMk/>
            <pc:sldMk cId="325383838" sldId="270"/>
            <ac:picMk id="4" creationId="{683D2790-BF63-4512-AC8F-754C37618E80}"/>
          </ac:picMkLst>
        </pc:picChg>
        <pc:picChg chg="add mod">
          <ac:chgData name="Alena Kropáčková" userId="b22ac63f12922aaf" providerId="Windows Live" clId="Web-{C6558664-EBB6-4CFB-9021-0D6F0726F9B2}" dt="2019-11-19T17:27:59.625" v="508"/>
          <ac:picMkLst>
            <pc:docMk/>
            <pc:sldMk cId="325383838" sldId="270"/>
            <ac:picMk id="6" creationId="{2EA64F0F-25F3-428C-9B87-C60B3D3DCD6E}"/>
          </ac:picMkLst>
        </pc:picChg>
        <pc:picChg chg="add mod">
          <ac:chgData name="Alena Kropáčková" userId="b22ac63f12922aaf" providerId="Windows Live" clId="Web-{C6558664-EBB6-4CFB-9021-0D6F0726F9B2}" dt="2019-11-19T17:27:59.625" v="508"/>
          <ac:picMkLst>
            <pc:docMk/>
            <pc:sldMk cId="325383838" sldId="270"/>
            <ac:picMk id="8" creationId="{B0D23E68-3D37-4E53-84FC-843294F98A2D}"/>
          </ac:picMkLst>
        </pc:picChg>
      </pc:sldChg>
      <pc:sldChg chg="addSp delSp modSp new mod ord setBg">
        <pc:chgData name="Alena Kropáčková" userId="b22ac63f12922aaf" providerId="Windows Live" clId="Web-{C6558664-EBB6-4CFB-9021-0D6F0726F9B2}" dt="2019-11-19T17:23:43.951" v="469"/>
        <pc:sldMkLst>
          <pc:docMk/>
          <pc:sldMk cId="3701882389" sldId="271"/>
        </pc:sldMkLst>
        <pc:spChg chg="mod">
          <ac:chgData name="Alena Kropáčková" userId="b22ac63f12922aaf" providerId="Windows Live" clId="Web-{C6558664-EBB6-4CFB-9021-0D6F0726F9B2}" dt="2019-11-19T17:23:43.951" v="469"/>
          <ac:spMkLst>
            <pc:docMk/>
            <pc:sldMk cId="3701882389" sldId="271"/>
            <ac:spMk id="2" creationId="{0F394085-368C-4B16-806F-7243E55138D7}"/>
          </ac:spMkLst>
        </pc:spChg>
        <pc:spChg chg="add del">
          <ac:chgData name="Alena Kropáčková" userId="b22ac63f12922aaf" providerId="Windows Live" clId="Web-{C6558664-EBB6-4CFB-9021-0D6F0726F9B2}" dt="2019-11-19T17:23:43.935" v="468"/>
          <ac:spMkLst>
            <pc:docMk/>
            <pc:sldMk cId="3701882389" sldId="271"/>
            <ac:spMk id="11" creationId="{371D0049-BB1C-4E07-8045-AACF57123FCF}"/>
          </ac:spMkLst>
        </pc:spChg>
        <pc:spChg chg="add del">
          <ac:chgData name="Alena Kropáčková" userId="b22ac63f12922aaf" providerId="Windows Live" clId="Web-{C6558664-EBB6-4CFB-9021-0D6F0726F9B2}" dt="2019-11-19T17:23:43.935" v="468"/>
          <ac:spMkLst>
            <pc:docMk/>
            <pc:sldMk cId="3701882389" sldId="271"/>
            <ac:spMk id="12" creationId="{0ADDB668-2CA4-4D2B-9C34-3487CA330BA8}"/>
          </ac:spMkLst>
        </pc:spChg>
        <pc:spChg chg="add del">
          <ac:chgData name="Alena Kropáčková" userId="b22ac63f12922aaf" providerId="Windows Live" clId="Web-{C6558664-EBB6-4CFB-9021-0D6F0726F9B2}" dt="2019-11-19T17:23:43.935" v="468"/>
          <ac:spMkLst>
            <pc:docMk/>
            <pc:sldMk cId="3701882389" sldId="271"/>
            <ac:spMk id="13" creationId="{2568BC19-F052-4108-93E1-6A3D1DEC072F}"/>
          </ac:spMkLst>
        </pc:spChg>
        <pc:spChg chg="add del">
          <ac:chgData name="Alena Kropáčková" userId="b22ac63f12922aaf" providerId="Windows Live" clId="Web-{C6558664-EBB6-4CFB-9021-0D6F0726F9B2}" dt="2019-11-19T17:23:23.482" v="466"/>
          <ac:spMkLst>
            <pc:docMk/>
            <pc:sldMk cId="3701882389" sldId="271"/>
            <ac:spMk id="14" creationId="{C76F23D8-F48E-4408-B216-AF6FBEB31975}"/>
          </ac:spMkLst>
        </pc:spChg>
        <pc:spChg chg="add del">
          <ac:chgData name="Alena Kropáčková" userId="b22ac63f12922aaf" providerId="Windows Live" clId="Web-{C6558664-EBB6-4CFB-9021-0D6F0726F9B2}" dt="2019-11-19T17:23:43.935" v="468"/>
          <ac:spMkLst>
            <pc:docMk/>
            <pc:sldMk cId="3701882389" sldId="271"/>
            <ac:spMk id="15" creationId="{D5FD337D-4D6B-4C8B-B6F5-121097E09881}"/>
          </ac:spMkLst>
        </pc:spChg>
        <pc:spChg chg="add del">
          <ac:chgData name="Alena Kropáčková" userId="b22ac63f12922aaf" providerId="Windows Live" clId="Web-{C6558664-EBB6-4CFB-9021-0D6F0726F9B2}" dt="2019-11-19T17:23:23.482" v="466"/>
          <ac:spMkLst>
            <pc:docMk/>
            <pc:sldMk cId="3701882389" sldId="271"/>
            <ac:spMk id="16" creationId="{0ADDB668-2CA4-4D2B-9C34-3487CA330BA8}"/>
          </ac:spMkLst>
        </pc:spChg>
        <pc:spChg chg="add">
          <ac:chgData name="Alena Kropáčková" userId="b22ac63f12922aaf" providerId="Windows Live" clId="Web-{C6558664-EBB6-4CFB-9021-0D6F0726F9B2}" dt="2019-11-19T17:23:43.951" v="469"/>
          <ac:spMkLst>
            <pc:docMk/>
            <pc:sldMk cId="3701882389" sldId="271"/>
            <ac:spMk id="17" creationId="{928F64C6-FE22-4FC1-A763-DFCC514811BD}"/>
          </ac:spMkLst>
        </pc:spChg>
        <pc:spChg chg="add del">
          <ac:chgData name="Alena Kropáčková" userId="b22ac63f12922aaf" providerId="Windows Live" clId="Web-{C6558664-EBB6-4CFB-9021-0D6F0726F9B2}" dt="2019-11-19T17:23:23.482" v="466"/>
          <ac:spMkLst>
            <pc:docMk/>
            <pc:sldMk cId="3701882389" sldId="271"/>
            <ac:spMk id="18" creationId="{2568BC19-F052-4108-93E1-6A3D1DEC072F}"/>
          </ac:spMkLst>
        </pc:spChg>
        <pc:spChg chg="add del">
          <ac:chgData name="Alena Kropáčková" userId="b22ac63f12922aaf" providerId="Windows Live" clId="Web-{C6558664-EBB6-4CFB-9021-0D6F0726F9B2}" dt="2019-11-19T17:23:23.482" v="466"/>
          <ac:spMkLst>
            <pc:docMk/>
            <pc:sldMk cId="3701882389" sldId="271"/>
            <ac:spMk id="20" creationId="{D5FD337D-4D6B-4C8B-B6F5-121097E09881}"/>
          </ac:spMkLst>
        </pc:spChg>
        <pc:picChg chg="add mod ord">
          <ac:chgData name="Alena Kropáčková" userId="b22ac63f12922aaf" providerId="Windows Live" clId="Web-{C6558664-EBB6-4CFB-9021-0D6F0726F9B2}" dt="2019-11-19T17:23:43.951" v="469"/>
          <ac:picMkLst>
            <pc:docMk/>
            <pc:sldMk cId="3701882389" sldId="271"/>
            <ac:picMk id="3" creationId="{25B0BFCB-8F0A-4E49-95B1-994BA3AB9801}"/>
          </ac:picMkLst>
        </pc:picChg>
        <pc:picChg chg="add mod ord">
          <ac:chgData name="Alena Kropáčková" userId="b22ac63f12922aaf" providerId="Windows Live" clId="Web-{C6558664-EBB6-4CFB-9021-0D6F0726F9B2}" dt="2019-11-19T17:23:43.951" v="469"/>
          <ac:picMkLst>
            <pc:docMk/>
            <pc:sldMk cId="3701882389" sldId="271"/>
            <ac:picMk id="5" creationId="{A4BC328C-9DC0-405C-BA3A-38F1D4692812}"/>
          </ac:picMkLst>
        </pc:picChg>
        <pc:picChg chg="add mod ord">
          <ac:chgData name="Alena Kropáčková" userId="b22ac63f12922aaf" providerId="Windows Live" clId="Web-{C6558664-EBB6-4CFB-9021-0D6F0726F9B2}" dt="2019-11-19T17:23:43.951" v="469"/>
          <ac:picMkLst>
            <pc:docMk/>
            <pc:sldMk cId="3701882389" sldId="271"/>
            <ac:picMk id="7" creationId="{E59F2476-14AF-468F-9209-65F7D8AE0E02}"/>
          </ac:picMkLst>
        </pc:picChg>
        <pc:picChg chg="add mod">
          <ac:chgData name="Alena Kropáčková" userId="b22ac63f12922aaf" providerId="Windows Live" clId="Web-{C6558664-EBB6-4CFB-9021-0D6F0726F9B2}" dt="2019-11-19T17:23:43.951" v="469"/>
          <ac:picMkLst>
            <pc:docMk/>
            <pc:sldMk cId="3701882389" sldId="271"/>
            <ac:picMk id="9" creationId="{EE1B3763-FF2B-43AE-8E39-E3ABD83DDA0E}"/>
          </ac:picMkLst>
        </pc:picChg>
        <pc:cxnChg chg="add">
          <ac:chgData name="Alena Kropáčková" userId="b22ac63f12922aaf" providerId="Windows Live" clId="Web-{C6558664-EBB6-4CFB-9021-0D6F0726F9B2}" dt="2019-11-19T17:23:43.951" v="469"/>
          <ac:cxnSpMkLst>
            <pc:docMk/>
            <pc:sldMk cId="3701882389" sldId="271"/>
            <ac:cxnSpMk id="19" creationId="{5C34627B-48E6-4F4D-B843-97717A86B490}"/>
          </ac:cxnSpMkLst>
        </pc:cxnChg>
      </pc:sldChg>
      <pc:sldChg chg="modSp new">
        <pc:chgData name="Alena Kropáčková" userId="b22ac63f12922aaf" providerId="Windows Live" clId="Web-{C6558664-EBB6-4CFB-9021-0D6F0726F9B2}" dt="2019-11-19T17:40:38.570" v="892" actId="20577"/>
        <pc:sldMkLst>
          <pc:docMk/>
          <pc:sldMk cId="2604151807" sldId="272"/>
        </pc:sldMkLst>
        <pc:spChg chg="mod">
          <ac:chgData name="Alena Kropáčková" userId="b22ac63f12922aaf" providerId="Windows Live" clId="Web-{C6558664-EBB6-4CFB-9021-0D6F0726F9B2}" dt="2019-11-19T17:31:46.768" v="537" actId="20577"/>
          <ac:spMkLst>
            <pc:docMk/>
            <pc:sldMk cId="2604151807" sldId="272"/>
            <ac:spMk id="2" creationId="{75A9D6B0-6228-4FD2-8963-A95675800A21}"/>
          </ac:spMkLst>
        </pc:spChg>
        <pc:spChg chg="mod">
          <ac:chgData name="Alena Kropáčková" userId="b22ac63f12922aaf" providerId="Windows Live" clId="Web-{C6558664-EBB6-4CFB-9021-0D6F0726F9B2}" dt="2019-11-19T17:40:38.570" v="892" actId="20577"/>
          <ac:spMkLst>
            <pc:docMk/>
            <pc:sldMk cId="2604151807" sldId="272"/>
            <ac:spMk id="3" creationId="{519E4A33-03DC-46F5-B41F-A4F1126C379C}"/>
          </ac:spMkLst>
        </pc:spChg>
      </pc:sldChg>
      <pc:sldChg chg="modSp new">
        <pc:chgData name="Alena Kropáčková" userId="b22ac63f12922aaf" providerId="Windows Live" clId="Web-{C6558664-EBB6-4CFB-9021-0D6F0726F9B2}" dt="2019-11-19T17:40:59.993" v="902" actId="20577"/>
        <pc:sldMkLst>
          <pc:docMk/>
          <pc:sldMk cId="2550430490" sldId="273"/>
        </pc:sldMkLst>
        <pc:spChg chg="mod">
          <ac:chgData name="Alena Kropáčková" userId="b22ac63f12922aaf" providerId="Windows Live" clId="Web-{C6558664-EBB6-4CFB-9021-0D6F0726F9B2}" dt="2019-11-19T17:40:59.993" v="902" actId="20577"/>
          <ac:spMkLst>
            <pc:docMk/>
            <pc:sldMk cId="2550430490" sldId="273"/>
            <ac:spMk id="3" creationId="{63112432-54E8-4CCA-B933-E08D2F9DE20F}"/>
          </ac:spMkLst>
        </pc:spChg>
      </pc:sldChg>
      <pc:sldChg chg="modSp new">
        <pc:chgData name="Alena Kropáčková" userId="b22ac63f12922aaf" providerId="Windows Live" clId="Web-{C6558664-EBB6-4CFB-9021-0D6F0726F9B2}" dt="2019-11-19T17:44:41.026" v="1327" actId="20577"/>
        <pc:sldMkLst>
          <pc:docMk/>
          <pc:sldMk cId="3565711835" sldId="274"/>
        </pc:sldMkLst>
        <pc:spChg chg="mod">
          <ac:chgData name="Alena Kropáčková" userId="b22ac63f12922aaf" providerId="Windows Live" clId="Web-{C6558664-EBB6-4CFB-9021-0D6F0726F9B2}" dt="2019-11-19T17:41:38.477" v="919" actId="20577"/>
          <ac:spMkLst>
            <pc:docMk/>
            <pc:sldMk cId="3565711835" sldId="274"/>
            <ac:spMk id="2" creationId="{F04467C9-BDFD-4A36-839B-0EF0DBE7C918}"/>
          </ac:spMkLst>
        </pc:spChg>
        <pc:spChg chg="mod">
          <ac:chgData name="Alena Kropáčková" userId="b22ac63f12922aaf" providerId="Windows Live" clId="Web-{C6558664-EBB6-4CFB-9021-0D6F0726F9B2}" dt="2019-11-19T17:44:41.026" v="1327" actId="20577"/>
          <ac:spMkLst>
            <pc:docMk/>
            <pc:sldMk cId="3565711835" sldId="274"/>
            <ac:spMk id="3" creationId="{C96BD5F4-18B0-4E3B-8EE8-89731C10554F}"/>
          </ac:spMkLst>
        </pc:spChg>
      </pc:sldChg>
      <pc:sldChg chg="modSp add del replId">
        <pc:chgData name="Alena Kropáčková" userId="b22ac63f12922aaf" providerId="Windows Live" clId="Web-{C6558664-EBB6-4CFB-9021-0D6F0726F9B2}" dt="2019-11-19T17:48:56.201" v="1358"/>
        <pc:sldMkLst>
          <pc:docMk/>
          <pc:sldMk cId="1119887811" sldId="275"/>
        </pc:sldMkLst>
        <pc:spChg chg="mod">
          <ac:chgData name="Alena Kropáčková" userId="b22ac63f12922aaf" providerId="Windows Live" clId="Web-{C6558664-EBB6-4CFB-9021-0D6F0726F9B2}" dt="2019-11-19T17:45:55.121" v="1334" actId="20577"/>
          <ac:spMkLst>
            <pc:docMk/>
            <pc:sldMk cId="1119887811" sldId="275"/>
            <ac:spMk id="2" creationId="{00000000-0000-0000-0000-000000000000}"/>
          </ac:spMkLst>
        </pc:spChg>
        <pc:picChg chg="mod">
          <ac:chgData name="Alena Kropáčková" userId="b22ac63f12922aaf" providerId="Windows Live" clId="Web-{C6558664-EBB6-4CFB-9021-0D6F0726F9B2}" dt="2019-11-19T17:47:34.200" v="1347" actId="1076"/>
          <ac:picMkLst>
            <pc:docMk/>
            <pc:sldMk cId="1119887811" sldId="275"/>
            <ac:picMk id="4" creationId="{00000000-0000-0000-0000-000000000000}"/>
          </ac:picMkLst>
        </pc:picChg>
        <pc:picChg chg="mod">
          <ac:chgData name="Alena Kropáčková" userId="b22ac63f12922aaf" providerId="Windows Live" clId="Web-{C6558664-EBB6-4CFB-9021-0D6F0726F9B2}" dt="2019-11-19T17:46:55.199" v="1341" actId="1076"/>
          <ac:picMkLst>
            <pc:docMk/>
            <pc:sldMk cId="1119887811" sldId="275"/>
            <ac:picMk id="5" creationId="{00000000-0000-0000-0000-000000000000}"/>
          </ac:picMkLst>
        </pc:picChg>
      </pc:sldChg>
      <pc:sldChg chg="delSp modSp add replId">
        <pc:chgData name="Alena Kropáčková" userId="b22ac63f12922aaf" providerId="Windows Live" clId="Web-{C6558664-EBB6-4CFB-9021-0D6F0726F9B2}" dt="2019-11-19T17:49:19.623" v="1372" actId="1076"/>
        <pc:sldMkLst>
          <pc:docMk/>
          <pc:sldMk cId="3555814532" sldId="275"/>
        </pc:sldMkLst>
        <pc:spChg chg="mod">
          <ac:chgData name="Alena Kropáčková" userId="b22ac63f12922aaf" providerId="Windows Live" clId="Web-{C6558664-EBB6-4CFB-9021-0D6F0726F9B2}" dt="2019-11-19T17:49:19.623" v="1372" actId="1076"/>
          <ac:spMkLst>
            <pc:docMk/>
            <pc:sldMk cId="3555814532" sldId="275"/>
            <ac:spMk id="2" creationId="{00000000-0000-0000-0000-000000000000}"/>
          </ac:spMkLst>
        </pc:spChg>
        <pc:spChg chg="del mod">
          <ac:chgData name="Alena Kropáčková" userId="b22ac63f12922aaf" providerId="Windows Live" clId="Web-{C6558664-EBB6-4CFB-9021-0D6F0726F9B2}" dt="2019-11-19T17:49:14.779" v="1371"/>
          <ac:spMkLst>
            <pc:docMk/>
            <pc:sldMk cId="3555814532" sldId="275"/>
            <ac:spMk id="3" creationId="{00000000-0000-0000-0000-000000000000}"/>
          </ac:spMkLst>
        </pc:spChg>
      </pc:sldChg>
      <pc:sldChg chg="new del">
        <pc:chgData name="Alena Kropáčková" userId="b22ac63f12922aaf" providerId="Windows Live" clId="Web-{C6558664-EBB6-4CFB-9021-0D6F0726F9B2}" dt="2019-11-19T17:45:35.355" v="1330"/>
        <pc:sldMkLst>
          <pc:docMk/>
          <pc:sldMk cId="4271492949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8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49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4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11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47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48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21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32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87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97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DE92-0B3C-4A4B-A52A-2CF70344C339}" type="datetimeFigureOut">
              <a:rPr lang="cs-CZ" smtClean="0"/>
              <a:t>22.01.2020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51F4E-DFD5-4178-A558-7C4E403391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1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Prezentace škol ve Finsku </a:t>
            </a:r>
            <a:br>
              <a:rPr lang="cs-CZ" dirty="0"/>
            </a:br>
            <a:r>
              <a:rPr lang="cs-CZ" dirty="0"/>
              <a:t>10.11 - 13.11 2019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Bc. Alena Kropáčková</a:t>
            </a:r>
            <a:br>
              <a:rPr lang="cs-CZ" dirty="0"/>
            </a:br>
            <a:r>
              <a:rPr lang="cs-CZ" dirty="0">
                <a:cs typeface="Calibri"/>
              </a:rPr>
              <a:t>Šárka </a:t>
            </a:r>
            <a:r>
              <a:rPr lang="cs-CZ" dirty="0" err="1">
                <a:cs typeface="Calibri"/>
              </a:rPr>
              <a:t>Pacejková</a:t>
            </a:r>
            <a:endParaRPr lang="cs-CZ" dirty="0" err="1"/>
          </a:p>
        </p:txBody>
      </p:sp>
      <p:sp>
        <p:nvSpPr>
          <p:cNvPr id="9" name="Obdélník 8"/>
          <p:cNvSpPr/>
          <p:nvPr/>
        </p:nvSpPr>
        <p:spPr>
          <a:xfrm>
            <a:off x="539552" y="68411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/>
            </a:r>
            <a:br>
              <a:rPr lang="cs-CZ" sz="1400" dirty="0"/>
            </a:br>
            <a:r>
              <a:rPr lang="cs-CZ" sz="1400" b="1" dirty="0" smtClean="0"/>
              <a:t>SVĚT </a:t>
            </a:r>
            <a:r>
              <a:rPr lang="cs-CZ" sz="1400" b="1" dirty="0"/>
              <a:t>MEZI DĚTMI V MŠ VORÁČOVSKÁ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b="1" dirty="0"/>
              <a:t>CZ.07.4.68/0.0/0.0/17_045/0000953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b="1" dirty="0"/>
              <a:t>je spolufinancován Evropskou unií.</a:t>
            </a:r>
            <a:endParaRPr lang="cs-CZ" sz="14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/>
          <a:srcRect l="10625" t="43500" r="57033" b="47400"/>
          <a:stretch/>
        </p:blipFill>
        <p:spPr>
          <a:xfrm>
            <a:off x="482961" y="260684"/>
            <a:ext cx="3919107" cy="6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49" y="291090"/>
            <a:ext cx="78866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Mateřská škola SIILINPIILO</a:t>
            </a: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628649" y="1335726"/>
            <a:ext cx="78866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</a:t>
            </a:r>
          </a:p>
        </p:txBody>
      </p:sp>
      <p:pic>
        <p:nvPicPr>
          <p:cNvPr id="4" name="Obrázek 4" descr="Obsah obrázku plot, budova, zakryté, vlak&#10;&#10;Popis vygenerovaný s velmi vysokou mírou spolehlivosti">
            <a:extLst>
              <a:ext uri="{FF2B5EF4-FFF2-40B4-BE49-F238E27FC236}">
                <a16:creationId xmlns="" xmlns:a16="http://schemas.microsoft.com/office/drawing/2014/main" id="{1FD9AB93-79F8-4CE3-8352-A3D17FFC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02" y="1863801"/>
            <a:ext cx="5920994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8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4389" y="1600200"/>
            <a:ext cx="8222411" cy="4525963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cs-CZ" sz="8000" dirty="0">
                <a:cs typeface="Calibri"/>
              </a:rPr>
              <a:t>Soukromá školka</a:t>
            </a:r>
            <a:endParaRPr lang="cs-CZ" sz="8000" dirty="0"/>
          </a:p>
          <a:p>
            <a:r>
              <a:rPr lang="cs-CZ" sz="8000" dirty="0">
                <a:cs typeface="Calibri"/>
              </a:rPr>
              <a:t>Provoz 6:30 – 17:30</a:t>
            </a:r>
          </a:p>
          <a:p>
            <a:r>
              <a:rPr lang="cs-CZ" sz="8000" dirty="0">
                <a:cs typeface="Calibri"/>
              </a:rPr>
              <a:t>Celé dopoledne + odpoledne po spaní tráveno venku</a:t>
            </a:r>
          </a:p>
          <a:p>
            <a:r>
              <a:rPr lang="cs-CZ" sz="8000" dirty="0">
                <a:cs typeface="Calibri"/>
              </a:rPr>
              <a:t>Děti od 2 let i mladší</a:t>
            </a:r>
            <a:endParaRPr lang="cs-CZ" sz="8000" dirty="0"/>
          </a:p>
          <a:p>
            <a:r>
              <a:rPr lang="cs-CZ" sz="8000" dirty="0"/>
              <a:t>Max. 24 dětí na třídě</a:t>
            </a:r>
            <a:endParaRPr lang="cs-CZ">
              <a:cs typeface="Calibri"/>
            </a:endParaRPr>
          </a:p>
          <a:p>
            <a:r>
              <a:rPr lang="cs-CZ" sz="8000" dirty="0">
                <a:cs typeface="Calibri"/>
              </a:rPr>
              <a:t>1 učitelka + 2 asistentky</a:t>
            </a:r>
            <a:endParaRPr lang="en-US" sz="8000" dirty="0">
              <a:ea typeface="+mn-lt"/>
              <a:cs typeface="+mn-lt"/>
            </a:endParaRPr>
          </a:p>
          <a:p>
            <a:r>
              <a:rPr lang="cs-CZ" sz="8000" dirty="0">
                <a:cs typeface="Calibri"/>
              </a:rPr>
              <a:t>na jednu učitelku 4 děti pod 4 roky, nebo 8 dětí nad 4 roky</a:t>
            </a:r>
            <a:r>
              <a:rPr lang="cs-CZ" sz="8000" dirty="0"/>
              <a:t>    </a:t>
            </a:r>
            <a:br>
              <a:rPr lang="cs-CZ" sz="8000" dirty="0"/>
            </a:br>
            <a:r>
              <a:rPr lang="cs-CZ" sz="8000" dirty="0"/>
              <a:t>        </a:t>
            </a:r>
            <a:br>
              <a:rPr lang="cs-CZ" sz="8000" dirty="0"/>
            </a:br>
            <a:r>
              <a:rPr lang="cs-CZ" sz="4200" dirty="0"/>
              <a:t>       </a:t>
            </a:r>
            <a:br>
              <a:rPr lang="cs-CZ" sz="42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dirty="0"/>
              <a:t/>
            </a:r>
            <a:br>
              <a:rPr lang="cs-CZ" dirty="0"/>
            </a:br>
            <a:endParaRPr lang="cs-CZ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062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0012" y="1600200"/>
            <a:ext cx="8236788" cy="45259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endParaRPr lang="cs-CZ" sz="4200" dirty="0">
              <a:ea typeface="+mn-lt"/>
              <a:cs typeface="+mn-lt"/>
            </a:endParaRPr>
          </a:p>
          <a:p>
            <a:r>
              <a:rPr lang="cs-CZ" sz="4200" dirty="0">
                <a:ea typeface="+mn-lt"/>
                <a:cs typeface="+mn-lt"/>
              </a:rPr>
              <a:t>OMJ hlavně z Ruska</a:t>
            </a:r>
            <a:endParaRPr lang="cs-CZ" dirty="0"/>
          </a:p>
          <a:p>
            <a:r>
              <a:rPr lang="cs-CZ" sz="4200" dirty="0">
                <a:cs typeface="Calibri"/>
              </a:rPr>
              <a:t>Národní plán=&gt;regionální plán=&gt;lokální plán města </a:t>
            </a:r>
            <a:r>
              <a:rPr lang="cs-CZ" sz="4200" dirty="0" err="1">
                <a:cs typeface="Calibri"/>
              </a:rPr>
              <a:t>Kitee</a:t>
            </a:r>
            <a:r>
              <a:rPr lang="cs-CZ" sz="4200" dirty="0">
                <a:cs typeface="Calibri"/>
              </a:rPr>
              <a:t>=&gt;plán školky=&gt;plán pro každé dítě</a:t>
            </a:r>
            <a:endParaRPr lang="cs-CZ"/>
          </a:p>
          <a:p>
            <a:r>
              <a:rPr lang="cs-CZ" sz="4200" dirty="0">
                <a:cs typeface="Calibri"/>
              </a:rPr>
              <a:t>Měsíčně učitelé schůzka - vytvářejí plán</a:t>
            </a:r>
          </a:p>
          <a:p>
            <a:r>
              <a:rPr lang="cs-CZ" sz="4200" dirty="0">
                <a:cs typeface="Calibri"/>
              </a:rPr>
              <a:t>Na začátku a na konci měsíce další schůzky - jak to jde a co je třeba zlepšit</a:t>
            </a:r>
          </a:p>
          <a:p>
            <a:r>
              <a:rPr lang="cs-CZ" sz="4200" dirty="0">
                <a:cs typeface="Calibri"/>
              </a:rPr>
              <a:t>Vyváří se plán rodičům na týden</a:t>
            </a:r>
          </a:p>
        </p:txBody>
      </p:sp>
    </p:spTree>
    <p:extLst>
      <p:ext uri="{BB962C8B-B14F-4D97-AF65-F5344CB8AC3E}">
        <p14:creationId xmlns:p14="http://schemas.microsoft.com/office/powerpoint/2010/main" val="65916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F394085-368C-4B16-806F-7243E551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Fotografie</a:t>
            </a:r>
          </a:p>
        </p:txBody>
      </p:sp>
      <p:pic>
        <p:nvPicPr>
          <p:cNvPr id="5" name="Obrázek 5" descr="Obsah obrázku interiér, stůl, hračka, židle&#10;&#10;Popis vygenerovaný s velmi vysokou mírou spolehlivosti">
            <a:extLst>
              <a:ext uri="{FF2B5EF4-FFF2-40B4-BE49-F238E27FC236}">
                <a16:creationId xmlns="" xmlns:a16="http://schemas.microsoft.com/office/drawing/2014/main" id="{A4BC328C-9DC0-405C-BA3A-38F1D4692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9" r="483" b="-4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3" name="Obrázek 3" descr="Obsah obrázku interiér, strop, fotka, vsedě&#10;&#10;Popis vygenerovaný s velmi vysokou mírou spolehlivosti">
            <a:extLst>
              <a:ext uri="{FF2B5EF4-FFF2-40B4-BE49-F238E27FC236}">
                <a16:creationId xmlns="" xmlns:a16="http://schemas.microsoft.com/office/drawing/2014/main" id="{25B0BFCB-8F0A-4E49-95B1-994BA3AB9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4" r="1" b="1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7" name="Obrázek 7" descr="Obsah obrázku interiér, stůl, počítač, pracovní stůl&#10;&#10;Popis vygenerovaný s velmi vysokou mírou spolehlivosti">
            <a:extLst>
              <a:ext uri="{FF2B5EF4-FFF2-40B4-BE49-F238E27FC236}">
                <a16:creationId xmlns="" xmlns:a16="http://schemas.microsoft.com/office/drawing/2014/main" id="{E59F2476-14AF-468F-9209-65F7D8AE0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0" b="4250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9" descr="Obsah obrázku interiér, strop, kuchyně, místnost&#10;&#10;Popis vygenerovaný s velmi vysokou mírou spolehlivosti">
            <a:extLst>
              <a:ext uri="{FF2B5EF4-FFF2-40B4-BE49-F238E27FC236}">
                <a16:creationId xmlns="" xmlns:a16="http://schemas.microsoft.com/office/drawing/2014/main" id="{EE1B3763-FF2B-43AE-8E39-E3ABD83DD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64" r="8915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82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stůl, život, místnost&#10;&#10;Popis vygenerovaný s velmi vysokou mírou spolehlivosti">
            <a:extLst>
              <a:ext uri="{FF2B5EF4-FFF2-40B4-BE49-F238E27FC236}">
                <a16:creationId xmlns="" xmlns:a16="http://schemas.microsoft.com/office/drawing/2014/main" id="{EF813867-99A0-4CF4-96DF-F5EF1D9D6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1"/>
          <a:stretch/>
        </p:blipFill>
        <p:spPr>
          <a:xfrm>
            <a:off x="241298" y="321731"/>
            <a:ext cx="4296411" cy="3079194"/>
          </a:xfrm>
          <a:prstGeom prst="rect">
            <a:avLst/>
          </a:prstGeom>
        </p:spPr>
      </p:pic>
      <p:pic>
        <p:nvPicPr>
          <p:cNvPr id="6" name="Obrázek 6" descr="Obsah obrázku objekt, obrazovka, interiér, visící&#10;&#10;Popis vygenerovaný s velmi vysokou mírou spolehlivosti">
            <a:extLst>
              <a:ext uri="{FF2B5EF4-FFF2-40B4-BE49-F238E27FC236}">
                <a16:creationId xmlns="" xmlns:a16="http://schemas.microsoft.com/office/drawing/2014/main" id="{EEDA8BDF-945D-496C-B80B-C5DDC272A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30" r="-3" b="16217"/>
          <a:stretch/>
        </p:blipFill>
        <p:spPr>
          <a:xfrm>
            <a:off x="4606289" y="321731"/>
            <a:ext cx="4296410" cy="3079194"/>
          </a:xfrm>
          <a:prstGeom prst="rect">
            <a:avLst/>
          </a:prstGeom>
        </p:spPr>
      </p:pic>
      <p:pic>
        <p:nvPicPr>
          <p:cNvPr id="4" name="Obrázek 4" descr="Obsah obrázku interiér, stůl, počítač, místnost&#10;&#10;Popis vygenerovaný s velmi vysokou mírou spolehlivosti">
            <a:extLst>
              <a:ext uri="{FF2B5EF4-FFF2-40B4-BE49-F238E27FC236}">
                <a16:creationId xmlns="" xmlns:a16="http://schemas.microsoft.com/office/drawing/2014/main" id="{2562C643-04A9-4ECD-B191-94B25B155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"/>
          <a:stretch/>
        </p:blipFill>
        <p:spPr>
          <a:xfrm>
            <a:off x="241297" y="3489159"/>
            <a:ext cx="4296411" cy="3047107"/>
          </a:xfrm>
          <a:prstGeom prst="rect">
            <a:avLst/>
          </a:prstGeom>
        </p:spPr>
      </p:pic>
      <p:pic>
        <p:nvPicPr>
          <p:cNvPr id="8" name="Obrázek 8" descr="Obsah obrázku interiér, stůl, místnost, strop&#10;&#10;Popis vygenerovaný s velmi vysokou mírou spolehlivosti">
            <a:extLst>
              <a:ext uri="{FF2B5EF4-FFF2-40B4-BE49-F238E27FC236}">
                <a16:creationId xmlns="" xmlns:a16="http://schemas.microsoft.com/office/drawing/2014/main" id="{BC89A98C-F49B-4670-B32B-64F40B940D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9" b="2058"/>
          <a:stretch/>
        </p:blipFill>
        <p:spPr>
          <a:xfrm>
            <a:off x="4606288" y="3489159"/>
            <a:ext cx="4296410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0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Obsah obrázku exteriér, tráva, dítě, malé&#10;&#10;Popis vygenerovaný s velmi vysokou mírou spolehlivosti">
            <a:extLst>
              <a:ext uri="{FF2B5EF4-FFF2-40B4-BE49-F238E27FC236}">
                <a16:creationId xmlns="" xmlns:a16="http://schemas.microsoft.com/office/drawing/2014/main" id="{2EA64F0F-25F3-428C-9B87-C60B3D3D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1"/>
          <a:stretch/>
        </p:blipFill>
        <p:spPr>
          <a:xfrm>
            <a:off x="241298" y="321731"/>
            <a:ext cx="4296411" cy="3079194"/>
          </a:xfrm>
          <a:prstGeom prst="rect">
            <a:avLst/>
          </a:prstGeom>
        </p:spPr>
      </p:pic>
      <p:pic>
        <p:nvPicPr>
          <p:cNvPr id="2" name="Obrázek 2" descr="Obsah obrázku sníh, exteriér, lyžování, lidé&#10;&#10;Popis vygenerovaný s velmi vysokou mírou spolehlivosti">
            <a:extLst>
              <a:ext uri="{FF2B5EF4-FFF2-40B4-BE49-F238E27FC236}">
                <a16:creationId xmlns="" xmlns:a16="http://schemas.microsoft.com/office/drawing/2014/main" id="{0EAB8FA9-AA6E-405A-B568-67588B056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5" r="-3" b="13072"/>
          <a:stretch/>
        </p:blipFill>
        <p:spPr>
          <a:xfrm>
            <a:off x="4606289" y="321731"/>
            <a:ext cx="4296410" cy="3079194"/>
          </a:xfrm>
          <a:prstGeom prst="rect">
            <a:avLst/>
          </a:prstGeom>
        </p:spPr>
      </p:pic>
      <p:pic>
        <p:nvPicPr>
          <p:cNvPr id="8" name="Obrázek 8" descr="Obsah obrázku exteriér, sníh, muž, lidé&#10;&#10;Popis vygenerovaný s velmi vysokou mírou spolehlivosti">
            <a:extLst>
              <a:ext uri="{FF2B5EF4-FFF2-40B4-BE49-F238E27FC236}">
                <a16:creationId xmlns="" xmlns:a16="http://schemas.microsoft.com/office/drawing/2014/main" id="{B0D23E68-3D37-4E53-84FC-843294F98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7"/>
          <a:stretch/>
        </p:blipFill>
        <p:spPr>
          <a:xfrm>
            <a:off x="241297" y="3489159"/>
            <a:ext cx="4296411" cy="3047107"/>
          </a:xfrm>
          <a:prstGeom prst="rect">
            <a:avLst/>
          </a:prstGeom>
        </p:spPr>
      </p:pic>
      <p:pic>
        <p:nvPicPr>
          <p:cNvPr id="4" name="Obrázek 4" descr="Obsah obrázku exteriér, sníh, tráva, lyžování&#10;&#10;Popis vygenerovaný s velmi vysokou mírou spolehlivosti">
            <a:extLst>
              <a:ext uri="{FF2B5EF4-FFF2-40B4-BE49-F238E27FC236}">
                <a16:creationId xmlns="" xmlns:a16="http://schemas.microsoft.com/office/drawing/2014/main" id="{683D2790-BF63-4512-AC8F-754C37618E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89" r="-3" b="37318"/>
          <a:stretch/>
        </p:blipFill>
        <p:spPr>
          <a:xfrm>
            <a:off x="4606288" y="3489159"/>
            <a:ext cx="4296410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04467C9-BDFD-4A36-839B-0EF0DBE7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Využití v MŠ Voráčovská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96BD5F4-18B0-4E3B-8EE8-89731C105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Spolupráce s rodiči při tvorbě plánů (-využít jejich návrhy a nápady)</a:t>
            </a:r>
            <a:endParaRPr lang="cs-CZ" dirty="0"/>
          </a:p>
          <a:p>
            <a:r>
              <a:rPr lang="cs-CZ" dirty="0">
                <a:cs typeface="Calibri"/>
              </a:rPr>
              <a:t>Prodloužený pobyt venku/ranní pobyt venku</a:t>
            </a:r>
          </a:p>
          <a:p>
            <a:r>
              <a:rPr lang="cs-CZ" dirty="0">
                <a:cs typeface="Calibri"/>
              </a:rPr>
              <a:t>Spolupráce s rodiči dětí s OMJ - multikulturní dny</a:t>
            </a:r>
          </a:p>
          <a:p>
            <a:r>
              <a:rPr lang="cs-CZ" dirty="0">
                <a:cs typeface="Calibri"/>
              </a:rPr>
              <a:t>Práce s IT - více výukových her</a:t>
            </a:r>
          </a:p>
          <a:p>
            <a:r>
              <a:rPr lang="cs-CZ" dirty="0">
                <a:cs typeface="Calibri"/>
              </a:rPr>
              <a:t>Individuální </a:t>
            </a:r>
            <a:r>
              <a:rPr lang="cs-CZ">
                <a:cs typeface="Calibri"/>
              </a:rPr>
              <a:t>přístup</a:t>
            </a:r>
            <a:r>
              <a:rPr lang="cs-CZ" dirty="0">
                <a:cs typeface="Calibri"/>
              </a:rPr>
              <a:t> - jak jen bude možné</a:t>
            </a:r>
          </a:p>
          <a:p>
            <a:r>
              <a:rPr lang="cs-CZ" dirty="0">
                <a:cs typeface="Calibri"/>
              </a:rPr>
              <a:t>Větší využití hudby k </a:t>
            </a:r>
            <a:r>
              <a:rPr lang="cs-CZ">
                <a:cs typeface="Calibri"/>
              </a:rPr>
              <a:t>provázání činností v MŠ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711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8291" y="294993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Konec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641232" y="120858"/>
            <a:ext cx="3013569" cy="563257"/>
            <a:chOff x="1641232" y="120858"/>
            <a:chExt cx="3013569" cy="563257"/>
          </a:xfrm>
        </p:grpSpPr>
        <p:pic>
          <p:nvPicPr>
            <p:cNvPr id="7" name="Obrázek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16212" b="17056"/>
            <a:stretch>
              <a:fillRect/>
            </a:stretch>
          </p:blipFill>
          <p:spPr bwMode="auto">
            <a:xfrm>
              <a:off x="1641232" y="120859"/>
              <a:ext cx="2562224" cy="56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026" y="120858"/>
              <a:ext cx="485775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581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A9D6B0-6228-4FD2-8963-A9567580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Finské předškolní vzdělávání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19E4A33-03DC-46F5-B41F-A4F1126C3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</a:rPr>
              <a:t>Ze zákona každé dítě nárok na bezplatné předškolní vzdělávání, které začíná rok před povinnou školní docházkou</a:t>
            </a:r>
          </a:p>
          <a:p>
            <a:r>
              <a:rPr lang="cs-CZ" dirty="0">
                <a:ea typeface="+mn-lt"/>
                <a:cs typeface="+mn-lt"/>
              </a:rPr>
              <a:t>Účast předškolních dětí je dobrovolná</a:t>
            </a:r>
          </a:p>
          <a:p>
            <a:r>
              <a:rPr lang="cs-CZ" dirty="0">
                <a:cs typeface="Calibri"/>
              </a:rPr>
              <a:t>Předškolní vzdělávání cca hodiny denně </a:t>
            </a:r>
          </a:p>
          <a:p>
            <a:r>
              <a:rPr lang="cs-CZ" dirty="0">
                <a:ea typeface="+mn-lt"/>
                <a:cs typeface="+mn-lt"/>
              </a:rPr>
              <a:t>Za realizaci předškolního a základního vzdělávání je zodpovědná obec</a:t>
            </a:r>
          </a:p>
          <a:p>
            <a:r>
              <a:rPr lang="cs-CZ" dirty="0">
                <a:ea typeface="+mn-lt"/>
                <a:cs typeface="+mn-lt"/>
              </a:rPr>
              <a:t>Pokud je cesta náročná či nebezpečná, mají nárok na bezplatnou dopravu</a:t>
            </a:r>
          </a:p>
          <a:p>
            <a:pPr algn="just"/>
            <a:r>
              <a:rPr lang="cs-CZ" dirty="0">
                <a:cs typeface="Calibri"/>
              </a:rPr>
              <a:t>Cílem předškolního vzdělávání je vytvořit příznivé podmínky pro hru a učení, nabídnout zajímavé činnosti, díky kterým děti rozvíjí znalosti a zkušenosti</a:t>
            </a:r>
            <a:endParaRPr lang="cs-CZ">
              <a:ea typeface="+mn-lt"/>
              <a:cs typeface="+mn-lt"/>
            </a:endParaRPr>
          </a:p>
          <a:p>
            <a:pPr algn="just"/>
            <a:r>
              <a:rPr lang="cs-CZ" dirty="0">
                <a:cs typeface="Calibri"/>
              </a:rPr>
              <a:t>Děti a rodiče jsou vedeni ke spolupráci při plánování rámcového plánu. 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15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D8ED67F-E1A2-4FEB-8CF8-66D138AE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3112432-54E8-4CCA-B933-E08D2F9DE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just"/>
            <a:r>
              <a:rPr lang="cs-CZ" dirty="0">
                <a:ea typeface="+mn-lt"/>
                <a:cs typeface="+mn-lt"/>
              </a:rPr>
              <a:t>Předškolní vzdělávání má připravovat děti na školní docházku - vývoj v sociální a etické připravenosti, slovním vyjadřování, slovní komunikaci a připravenosti z matematiky</a:t>
            </a:r>
            <a:endParaRPr lang="cs-CZ"/>
          </a:p>
          <a:p>
            <a:pPr algn="just"/>
            <a:r>
              <a:rPr lang="cs-CZ" dirty="0">
                <a:ea typeface="+mn-lt"/>
                <a:cs typeface="+mn-lt"/>
              </a:rPr>
              <a:t>Předškolní vzdělávání je založeno na znalostech, dovednostech a zkušenostech dítěte. </a:t>
            </a:r>
            <a:endParaRPr lang="cs-CZ" dirty="0"/>
          </a:p>
          <a:p>
            <a:pPr algn="just"/>
            <a:r>
              <a:rPr lang="en-US" dirty="0" err="1">
                <a:ea typeface="+mn-lt"/>
                <a:cs typeface="+mn-lt"/>
              </a:rPr>
              <a:t>Důraz</a:t>
            </a:r>
            <a:r>
              <a:rPr lang="en-US" dirty="0">
                <a:ea typeface="+mn-lt"/>
                <a:cs typeface="+mn-lt"/>
              </a:rPr>
              <a:t> se </a:t>
            </a:r>
            <a:r>
              <a:rPr lang="en-US" dirty="0" err="1">
                <a:ea typeface="+mn-lt"/>
                <a:cs typeface="+mn-lt"/>
              </a:rPr>
              <a:t>klade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hry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pozitivní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životní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postoj</a:t>
            </a:r>
            <a:endParaRPr lang="en-US" dirty="0">
              <a:ea typeface="+mn-lt"/>
              <a:cs typeface="+mn-lt"/>
            </a:endParaRPr>
          </a:p>
          <a:p>
            <a:pPr algn="just"/>
            <a:r>
              <a:rPr lang="en-US" dirty="0">
                <a:ea typeface="+mn-lt"/>
                <a:cs typeface="+mn-lt"/>
              </a:rPr>
              <a:t>V </a:t>
            </a:r>
            <a:r>
              <a:rPr lang="en-US" dirty="0" err="1">
                <a:ea typeface="+mn-lt"/>
                <a:cs typeface="+mn-lt"/>
              </a:rPr>
              <a:t>předškolním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vzdělávání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využity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metody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které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jsou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důležité</a:t>
            </a:r>
            <a:r>
              <a:rPr lang="en-US" dirty="0">
                <a:ea typeface="+mn-lt"/>
                <a:cs typeface="+mn-lt"/>
              </a:rPr>
              <a:t> pro </a:t>
            </a:r>
            <a:r>
              <a:rPr lang="en-US" dirty="0" err="1">
                <a:ea typeface="+mn-lt"/>
                <a:cs typeface="+mn-lt"/>
              </a:rPr>
              <a:t>růst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vývoj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dítěte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např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hra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pohyb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rozhodování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konkrétní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experimentování</a:t>
            </a:r>
            <a:r>
              <a:rPr lang="en-US" dirty="0">
                <a:ea typeface="+mn-lt"/>
                <a:cs typeface="+mn-lt"/>
              </a:rPr>
              <a:t>)</a:t>
            </a:r>
          </a:p>
          <a:p>
            <a:pPr algn="just"/>
            <a:r>
              <a:rPr lang="en-US" dirty="0" err="1">
                <a:ea typeface="+mn-lt"/>
                <a:cs typeface="+mn-lt"/>
              </a:rPr>
              <a:t>Důležitým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aspektem</a:t>
            </a:r>
            <a:r>
              <a:rPr lang="en-US" dirty="0">
                <a:ea typeface="+mn-lt"/>
                <a:cs typeface="+mn-lt"/>
              </a:rPr>
              <a:t> je </a:t>
            </a:r>
            <a:r>
              <a:rPr lang="en-US" dirty="0" err="1">
                <a:ea typeface="+mn-lt"/>
                <a:cs typeface="+mn-lt"/>
              </a:rPr>
              <a:t>podpora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vlastní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iniciativy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dítěte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všech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činnostech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>
              <a:cs typeface="Calibri"/>
            </a:endParaRPr>
          </a:p>
          <a:p>
            <a:r>
              <a:rPr lang="en-US" dirty="0" err="1">
                <a:ea typeface="+mn-lt"/>
                <a:cs typeface="+mn-lt"/>
              </a:rPr>
              <a:t>Pedagog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podporuje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integraci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dítěte</a:t>
            </a:r>
            <a:r>
              <a:rPr lang="en-US" b="1" dirty="0">
                <a:ea typeface="+mn-lt"/>
                <a:cs typeface="+mn-lt"/>
              </a:rPr>
              <a:t> do </a:t>
            </a:r>
            <a:r>
              <a:rPr lang="en-US" b="1" dirty="0" err="1">
                <a:ea typeface="+mn-lt"/>
                <a:cs typeface="+mn-lt"/>
              </a:rPr>
              <a:t>skupiny</a:t>
            </a:r>
            <a:endParaRPr lang="en-US" b="1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Podporuje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kompetence</a:t>
            </a:r>
            <a:r>
              <a:rPr lang="en-US" dirty="0">
                <a:ea typeface="+mn-lt"/>
                <a:cs typeface="+mn-lt"/>
              </a:rPr>
              <a:t> k </a:t>
            </a:r>
            <a:r>
              <a:rPr lang="en-US" dirty="0" err="1">
                <a:ea typeface="+mn-lt"/>
                <a:cs typeface="+mn-lt"/>
              </a:rPr>
              <a:t>navazování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sociálních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vztahů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vrstevníky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dospělými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mimo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ni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en-US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43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cs typeface="Calibri"/>
              </a:rPr>
              <a:t>Škola </a:t>
            </a:r>
            <a:r>
              <a:rPr lang="cs-CZ" dirty="0" err="1">
                <a:cs typeface="Calibri"/>
              </a:rPr>
              <a:t>Arpen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koulu</a:t>
            </a:r>
            <a:r>
              <a:rPr lang="cs-CZ" dirty="0">
                <a:cs typeface="Calibri"/>
              </a:rPr>
              <a:t> – 1. stupeň</a:t>
            </a:r>
          </a:p>
        </p:txBody>
      </p:sp>
      <p:pic>
        <p:nvPicPr>
          <p:cNvPr id="3" name="Obrázek 3" descr="Obsah obrázku budova, exteriér, silnice, ulice&#10;&#10;Popis vygenerovaný s velmi vysokou mírou spolehlivosti">
            <a:extLst>
              <a:ext uri="{FF2B5EF4-FFF2-40B4-BE49-F238E27FC236}">
                <a16:creationId xmlns="" xmlns:a16="http://schemas.microsoft.com/office/drawing/2014/main" id="{6B504112-3BE3-402F-B619-484655A61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0474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4389" y="1600200"/>
            <a:ext cx="8222411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Základní škola rozdělená do 3 budov</a:t>
            </a:r>
          </a:p>
          <a:p>
            <a:r>
              <a:rPr lang="cs-CZ" sz="2000" dirty="0">
                <a:cs typeface="Calibri"/>
              </a:rPr>
              <a:t>Provoz 9:00 – 15:00</a:t>
            </a:r>
          </a:p>
          <a:p>
            <a:r>
              <a:rPr lang="cs-CZ" sz="2000" dirty="0">
                <a:cs typeface="Calibri"/>
              </a:rPr>
              <a:t>Dětí na třídě 20</a:t>
            </a:r>
          </a:p>
          <a:p>
            <a:r>
              <a:rPr lang="cs-CZ" sz="2000" dirty="0">
                <a:cs typeface="Calibri"/>
              </a:rPr>
              <a:t>Dětí s OMJ v první třídě 7</a:t>
            </a:r>
          </a:p>
          <a:p>
            <a:r>
              <a:rPr lang="cs-CZ" sz="2000" dirty="0">
                <a:cs typeface="Calibri"/>
              </a:rPr>
              <a:t>Hlavní národnosti: Rusko, Maďarsko, Izrael, Arábie</a:t>
            </a:r>
          </a:p>
          <a:p>
            <a:r>
              <a:rPr lang="cs-CZ" sz="2000" dirty="0">
                <a:cs typeface="Calibri"/>
              </a:rPr>
              <a:t>Speciální hodiny pro děti s OMJ – 2x týdně 2 hodiny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644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0012" y="1600200"/>
            <a:ext cx="823678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ea typeface="+mn-lt"/>
                <a:cs typeface="+mn-lt"/>
              </a:rPr>
              <a:t>Speciální učebnice pro děti s OMJ</a:t>
            </a:r>
            <a:endParaRPr lang="cs-CZ" sz="2000" dirty="0">
              <a:cs typeface="Calibri"/>
            </a:endParaRPr>
          </a:p>
          <a:p>
            <a:r>
              <a:rPr lang="cs-CZ" sz="2000" dirty="0">
                <a:cs typeface="Calibri"/>
              </a:rPr>
              <a:t>Na prvním stupni figuruje asistent pro všechny třídy</a:t>
            </a:r>
          </a:p>
          <a:p>
            <a:r>
              <a:rPr lang="cs-CZ" sz="2000" dirty="0">
                <a:cs typeface="Calibri"/>
              </a:rPr>
              <a:t>Děti tráví přestávky venku</a:t>
            </a:r>
          </a:p>
          <a:p>
            <a:r>
              <a:rPr lang="cs-CZ" sz="2000" dirty="0">
                <a:cs typeface="Calibri"/>
              </a:rPr>
              <a:t>Do výuky zařazeny dílnu už od 1. třídy</a:t>
            </a:r>
          </a:p>
          <a:p>
            <a:r>
              <a:rPr lang="cs-CZ" sz="2000" dirty="0">
                <a:ea typeface="+mn-lt"/>
                <a:cs typeface="+mn-lt"/>
              </a:rPr>
              <a:t>Technická vybavenost - práce s IT od 1. třídy</a:t>
            </a:r>
          </a:p>
          <a:p>
            <a:r>
              <a:rPr lang="cs-CZ" sz="2000" dirty="0">
                <a:ea typeface="+mn-lt"/>
                <a:cs typeface="+mn-lt"/>
              </a:rPr>
              <a:t>Povinná docházka od 7 let</a:t>
            </a:r>
            <a:endParaRPr lang="cs-CZ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33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5AA28DD-CE07-4AFE-B12D-EAB595E12F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Fotografie</a:t>
            </a:r>
          </a:p>
        </p:txBody>
      </p:sp>
      <p:pic>
        <p:nvPicPr>
          <p:cNvPr id="3" name="Obrázek 3" descr="Obsah obrázku exteriér, tráva, silnice, dítě&#10;&#10;Popis vygenerovaný s velmi vysokou mírou spolehlivosti">
            <a:extLst>
              <a:ext uri="{FF2B5EF4-FFF2-40B4-BE49-F238E27FC236}">
                <a16:creationId xmlns="" xmlns:a16="http://schemas.microsoft.com/office/drawing/2014/main" id="{0D6C4FBF-ECA8-4B14-8FDE-5C0BDE06D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8" r="8590" b="3"/>
          <a:stretch/>
        </p:blipFill>
        <p:spPr>
          <a:xfrm>
            <a:off x="238226" y="299363"/>
            <a:ext cx="3120339" cy="3831167"/>
          </a:xfrm>
          <a:prstGeom prst="rect">
            <a:avLst/>
          </a:prstGeom>
        </p:spPr>
      </p:pic>
      <p:pic>
        <p:nvPicPr>
          <p:cNvPr id="9" name="Obrázek 9" descr="Obsah obrázku interiér, kuchyně, skříňka, sporák&#10;&#10;Popis vygenerovaný s velmi vysokou mírou spolehlivosti">
            <a:extLst>
              <a:ext uri="{FF2B5EF4-FFF2-40B4-BE49-F238E27FC236}">
                <a16:creationId xmlns="" xmlns:a16="http://schemas.microsoft.com/office/drawing/2014/main" id="{E624582F-03BE-41AC-8CD9-3477DE7E7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6" r="8323" b="-3"/>
          <a:stretch/>
        </p:blipFill>
        <p:spPr>
          <a:xfrm>
            <a:off x="3479091" y="299363"/>
            <a:ext cx="3231516" cy="3008188"/>
          </a:xfrm>
          <a:prstGeom prst="rect">
            <a:avLst/>
          </a:prstGeom>
        </p:spPr>
      </p:pic>
      <p:pic>
        <p:nvPicPr>
          <p:cNvPr id="5" name="Obrázek 5" descr="Obsah obrázku interiér, budova, lednička, okno&#10;&#10;Popis vygenerovaný s velmi vysokou mírou spolehlivosti">
            <a:extLst>
              <a:ext uri="{FF2B5EF4-FFF2-40B4-BE49-F238E27FC236}">
                <a16:creationId xmlns="" xmlns:a16="http://schemas.microsoft.com/office/drawing/2014/main" id="{8301CE1F-7E39-4A19-97B0-FB5AC8B12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07" r="10796" b="-3"/>
          <a:stretch/>
        </p:blipFill>
        <p:spPr>
          <a:xfrm>
            <a:off x="6831134" y="299364"/>
            <a:ext cx="2081485" cy="3008188"/>
          </a:xfrm>
          <a:prstGeom prst="rect">
            <a:avLst/>
          </a:prstGeom>
        </p:spPr>
      </p:pic>
      <p:pic>
        <p:nvPicPr>
          <p:cNvPr id="7" name="Obrázek 7" descr="Obsah obrázku interiér, stůl, místnost, kuchyně&#10;&#10;Popis vygenerovaný s velmi vysokou mírou spolehlivosti">
            <a:extLst>
              <a:ext uri="{FF2B5EF4-FFF2-40B4-BE49-F238E27FC236}">
                <a16:creationId xmlns="" xmlns:a16="http://schemas.microsoft.com/office/drawing/2014/main" id="{01640D02-F1CD-49FA-A536-270446FD4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32" r="2" b="2"/>
          <a:stretch/>
        </p:blipFill>
        <p:spPr>
          <a:xfrm>
            <a:off x="238226" y="4295494"/>
            <a:ext cx="3120339" cy="222249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FAEE00F-6FD3-4C83-A73A-5645A0ED13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4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Obsah obrázku interiér, stůl, pracovní stůl, počítač&#10;&#10;Popis vygenerovaný s velmi vysokou mírou spolehlivosti">
            <a:extLst>
              <a:ext uri="{FF2B5EF4-FFF2-40B4-BE49-F238E27FC236}">
                <a16:creationId xmlns="" xmlns:a16="http://schemas.microsoft.com/office/drawing/2014/main" id="{8309430D-526B-48A1-B5E3-F899DE663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1"/>
          <a:stretch/>
        </p:blipFill>
        <p:spPr>
          <a:xfrm>
            <a:off x="241298" y="321731"/>
            <a:ext cx="4296411" cy="3079194"/>
          </a:xfrm>
          <a:prstGeom prst="rect">
            <a:avLst/>
          </a:prstGeom>
        </p:spPr>
      </p:pic>
      <p:pic>
        <p:nvPicPr>
          <p:cNvPr id="8" name="Obrázek 8" descr="Obsah obrázku kniha, police, interiér, vsedě&#10;&#10;Popis vygenerovaný s velmi vysokou mírou spolehlivosti">
            <a:extLst>
              <a:ext uri="{FF2B5EF4-FFF2-40B4-BE49-F238E27FC236}">
                <a16:creationId xmlns="" xmlns:a16="http://schemas.microsoft.com/office/drawing/2014/main" id="{1E2B0350-0BB1-430C-9629-C0459D27D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1"/>
          <a:stretch/>
        </p:blipFill>
        <p:spPr>
          <a:xfrm>
            <a:off x="4606289" y="321731"/>
            <a:ext cx="4296410" cy="3079194"/>
          </a:xfrm>
          <a:prstGeom prst="rect">
            <a:avLst/>
          </a:prstGeom>
        </p:spPr>
      </p:pic>
      <p:pic>
        <p:nvPicPr>
          <p:cNvPr id="4" name="Obrázek 4" descr="Obsah obrázku interiér, stůl, pracovní stůl, místnost&#10;&#10;Popis vygenerovaný s velmi vysokou mírou spolehlivosti">
            <a:extLst>
              <a:ext uri="{FF2B5EF4-FFF2-40B4-BE49-F238E27FC236}">
                <a16:creationId xmlns="" xmlns:a16="http://schemas.microsoft.com/office/drawing/2014/main" id="{FAB724A9-AE21-4ADE-BF62-006EF64C9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"/>
          <a:stretch/>
        </p:blipFill>
        <p:spPr>
          <a:xfrm>
            <a:off x="241297" y="3489159"/>
            <a:ext cx="4296411" cy="3047107"/>
          </a:xfrm>
          <a:prstGeom prst="rect">
            <a:avLst/>
          </a:prstGeom>
        </p:spPr>
      </p:pic>
      <p:pic>
        <p:nvPicPr>
          <p:cNvPr id="2" name="Obrázek 2" descr="Obsah obrázku interiér, místnost, vsedě, stůl&#10;&#10;Popis vygenerovaný s velmi vysokou mírou spolehlivosti">
            <a:extLst>
              <a:ext uri="{FF2B5EF4-FFF2-40B4-BE49-F238E27FC236}">
                <a16:creationId xmlns="" xmlns:a16="http://schemas.microsoft.com/office/drawing/2014/main" id="{C20AEFFE-4CEA-4B90-B034-BC5D23F877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7"/>
          <a:stretch/>
        </p:blipFill>
        <p:spPr>
          <a:xfrm>
            <a:off x="4606288" y="3489159"/>
            <a:ext cx="4296410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3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8" descr="Obsah obrázku fotka, stůl, mnoho, zakryté&#10;&#10;Popis vygenerovaný s velmi vysokou mírou spolehlivosti">
            <a:extLst>
              <a:ext uri="{FF2B5EF4-FFF2-40B4-BE49-F238E27FC236}">
                <a16:creationId xmlns="" xmlns:a16="http://schemas.microsoft.com/office/drawing/2014/main" id="{A702BFDB-0DCD-4CD6-80B2-A4D7EE552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75" r="-3" b="22972"/>
          <a:stretch/>
        </p:blipFill>
        <p:spPr>
          <a:xfrm>
            <a:off x="241298" y="321731"/>
            <a:ext cx="4296411" cy="3079194"/>
          </a:xfrm>
          <a:prstGeom prst="rect">
            <a:avLst/>
          </a:prstGeom>
        </p:spPr>
      </p:pic>
      <p:pic>
        <p:nvPicPr>
          <p:cNvPr id="6" name="Obrázek 6" descr="Obsah obrázku interiér, fotka, počítač, mnoho&#10;&#10;Popis vygenerovaný s velmi vysokou mírou spolehlivosti">
            <a:extLst>
              <a:ext uri="{FF2B5EF4-FFF2-40B4-BE49-F238E27FC236}">
                <a16:creationId xmlns="" xmlns:a16="http://schemas.microsoft.com/office/drawing/2014/main" id="{93A531D8-D771-4905-97BE-E7E4F5DE9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59" r="-3" b="17288"/>
          <a:stretch/>
        </p:blipFill>
        <p:spPr>
          <a:xfrm>
            <a:off x="4606289" y="321731"/>
            <a:ext cx="4296410" cy="3079194"/>
          </a:xfrm>
          <a:prstGeom prst="rect">
            <a:avLst/>
          </a:prstGeom>
        </p:spPr>
      </p:pic>
      <p:pic>
        <p:nvPicPr>
          <p:cNvPr id="2" name="Obrázek 2" descr="Obsah obrázku interiér, stůl, osoba, vsedě&#10;&#10;Popis vygenerovaný s velmi vysokou mírou spolehlivosti">
            <a:extLst>
              <a:ext uri="{FF2B5EF4-FFF2-40B4-BE49-F238E27FC236}">
                <a16:creationId xmlns="" xmlns:a16="http://schemas.microsoft.com/office/drawing/2014/main" id="{8A1FF9F3-CF47-4405-9A3B-326A8444B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"/>
          <a:stretch/>
        </p:blipFill>
        <p:spPr>
          <a:xfrm>
            <a:off x="241297" y="3489159"/>
            <a:ext cx="4296411" cy="3047107"/>
          </a:xfrm>
          <a:prstGeom prst="rect">
            <a:avLst/>
          </a:prstGeom>
        </p:spPr>
      </p:pic>
      <p:pic>
        <p:nvPicPr>
          <p:cNvPr id="4" name="Obrázek 4" descr="Obsah obrázku interiér, stůl, vsedě, pracovní stůl&#10;&#10;Popis vygenerovaný s velmi vysokou mírou spolehlivosti">
            <a:extLst>
              <a:ext uri="{FF2B5EF4-FFF2-40B4-BE49-F238E27FC236}">
                <a16:creationId xmlns="" xmlns:a16="http://schemas.microsoft.com/office/drawing/2014/main" id="{7074CCC4-95EB-41E3-9A32-E6209352F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7"/>
          <a:stretch/>
        </p:blipFill>
        <p:spPr>
          <a:xfrm>
            <a:off x="4606288" y="3489159"/>
            <a:ext cx="4296410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360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211</Words>
  <Application>Microsoft Office PowerPoint</Application>
  <PresentationFormat>Předvádění na obrazovce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    Prezentace škol ve Finsku  10.11 - 13.11 2019    </vt:lpstr>
      <vt:lpstr>Finské předškolní vzdělávání</vt:lpstr>
      <vt:lpstr>Prezentace aplikace PowerPoint</vt:lpstr>
      <vt:lpstr>Škola Arpen koulu – 1. stupeň</vt:lpstr>
      <vt:lpstr>Prezentace aplikace PowerPoint</vt:lpstr>
      <vt:lpstr>Prezentace aplikace PowerPoint</vt:lpstr>
      <vt:lpstr>Fotografie</vt:lpstr>
      <vt:lpstr>Prezentace aplikace PowerPoint</vt:lpstr>
      <vt:lpstr>Prezentace aplikace PowerPoint</vt:lpstr>
      <vt:lpstr>Mateřská škola SIILINPIILO</vt:lpstr>
      <vt:lpstr>Prezentace aplikace PowerPoint</vt:lpstr>
      <vt:lpstr>Prezentace aplikace PowerPoint</vt:lpstr>
      <vt:lpstr>Fotografie</vt:lpstr>
      <vt:lpstr>Prezentace aplikace PowerPoint</vt:lpstr>
      <vt:lpstr>Prezentace aplikace PowerPoint</vt:lpstr>
      <vt:lpstr>Využití v MŠ Voráčovská</vt:lpstr>
      <vt:lpstr>   Konec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škol na Maltě 19.5. – 22.5. 2019   Bc. Iva Kopecká Andrea Kvapilová</dc:title>
  <dc:creator>Uživatel systému Windows</dc:creator>
  <cp:lastModifiedBy>Uživatel systému Windows</cp:lastModifiedBy>
  <cp:revision>571</cp:revision>
  <dcterms:created xsi:type="dcterms:W3CDTF">2019-06-19T10:35:44Z</dcterms:created>
  <dcterms:modified xsi:type="dcterms:W3CDTF">2020-01-22T11:42:32Z</dcterms:modified>
</cp:coreProperties>
</file>